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rgbClr val="F4F4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374D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9781" y="379474"/>
            <a:ext cx="3958218" cy="38481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4331790" y="8734409"/>
            <a:ext cx="3956685" cy="0"/>
          </a:xfrm>
          <a:custGeom>
            <a:avLst/>
            <a:gdLst/>
            <a:ahLst/>
            <a:cxnLst/>
            <a:rect l="l" t="t" r="r" b="b"/>
            <a:pathLst>
              <a:path w="3956684" h="0">
                <a:moveTo>
                  <a:pt x="0" y="0"/>
                </a:moveTo>
                <a:lnTo>
                  <a:pt x="3956209" y="0"/>
                </a:lnTo>
              </a:path>
            </a:pathLst>
          </a:custGeom>
          <a:ln w="2857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24634" y="8677259"/>
            <a:ext cx="114299" cy="1142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3919958" y="2221901"/>
            <a:ext cx="551815" cy="1805305"/>
          </a:xfrm>
          <a:custGeom>
            <a:avLst/>
            <a:gdLst/>
            <a:ahLst/>
            <a:cxnLst/>
            <a:rect l="l" t="t" r="r" b="b"/>
            <a:pathLst>
              <a:path w="551814" h="1805304">
                <a:moveTo>
                  <a:pt x="551528" y="1805285"/>
                </a:moveTo>
                <a:lnTo>
                  <a:pt x="501381" y="1805285"/>
                </a:lnTo>
                <a:lnTo>
                  <a:pt x="452577" y="1801347"/>
                </a:lnTo>
                <a:lnTo>
                  <a:pt x="406280" y="1789946"/>
                </a:lnTo>
                <a:lnTo>
                  <a:pt x="363109" y="1771702"/>
                </a:lnTo>
                <a:lnTo>
                  <a:pt x="323685" y="1747233"/>
                </a:lnTo>
                <a:lnTo>
                  <a:pt x="288627" y="1717160"/>
                </a:lnTo>
                <a:lnTo>
                  <a:pt x="258553" y="1682102"/>
                </a:lnTo>
                <a:lnTo>
                  <a:pt x="234084" y="1642678"/>
                </a:lnTo>
                <a:lnTo>
                  <a:pt x="215840" y="1599507"/>
                </a:lnTo>
                <a:lnTo>
                  <a:pt x="204438" y="1553209"/>
                </a:lnTo>
                <a:lnTo>
                  <a:pt x="200500" y="1504404"/>
                </a:lnTo>
                <a:lnTo>
                  <a:pt x="200500" y="1170988"/>
                </a:lnTo>
                <a:lnTo>
                  <a:pt x="198251" y="1149866"/>
                </a:lnTo>
                <a:lnTo>
                  <a:pt x="191696" y="1129900"/>
                </a:lnTo>
                <a:lnTo>
                  <a:pt x="181126" y="1111735"/>
                </a:lnTo>
                <a:lnTo>
                  <a:pt x="166830" y="1096018"/>
                </a:lnTo>
                <a:lnTo>
                  <a:pt x="33584" y="977612"/>
                </a:lnTo>
                <a:lnTo>
                  <a:pt x="18667" y="961040"/>
                </a:lnTo>
                <a:lnTo>
                  <a:pt x="7884" y="941826"/>
                </a:lnTo>
                <a:lnTo>
                  <a:pt x="1555" y="920721"/>
                </a:lnTo>
                <a:lnTo>
                  <a:pt x="0" y="898480"/>
                </a:lnTo>
                <a:lnTo>
                  <a:pt x="3395" y="876444"/>
                </a:lnTo>
                <a:lnTo>
                  <a:pt x="11452" y="855938"/>
                </a:lnTo>
                <a:lnTo>
                  <a:pt x="23790" y="837684"/>
                </a:lnTo>
                <a:lnTo>
                  <a:pt x="40031" y="822407"/>
                </a:lnTo>
                <a:lnTo>
                  <a:pt x="160383" y="732143"/>
                </a:lnTo>
                <a:lnTo>
                  <a:pt x="177306" y="716053"/>
                </a:lnTo>
                <a:lnTo>
                  <a:pt x="189912" y="696759"/>
                </a:lnTo>
                <a:lnTo>
                  <a:pt x="197784" y="675098"/>
                </a:lnTo>
                <a:lnTo>
                  <a:pt x="200500" y="651908"/>
                </a:lnTo>
                <a:lnTo>
                  <a:pt x="200500" y="300880"/>
                </a:lnTo>
                <a:lnTo>
                  <a:pt x="204438" y="252076"/>
                </a:lnTo>
                <a:lnTo>
                  <a:pt x="215840" y="205779"/>
                </a:lnTo>
                <a:lnTo>
                  <a:pt x="234084" y="162608"/>
                </a:lnTo>
                <a:lnTo>
                  <a:pt x="258553" y="123184"/>
                </a:lnTo>
                <a:lnTo>
                  <a:pt x="288627" y="88126"/>
                </a:lnTo>
                <a:lnTo>
                  <a:pt x="323685" y="58052"/>
                </a:lnTo>
                <a:lnTo>
                  <a:pt x="363109" y="33583"/>
                </a:lnTo>
                <a:lnTo>
                  <a:pt x="406280" y="15339"/>
                </a:lnTo>
                <a:lnTo>
                  <a:pt x="452577" y="3938"/>
                </a:lnTo>
                <a:lnTo>
                  <a:pt x="501381" y="0"/>
                </a:lnTo>
                <a:lnTo>
                  <a:pt x="551528" y="0"/>
                </a:lnTo>
                <a:lnTo>
                  <a:pt x="551528" y="200587"/>
                </a:lnTo>
                <a:lnTo>
                  <a:pt x="501381" y="200587"/>
                </a:lnTo>
                <a:lnTo>
                  <a:pt x="462343" y="208468"/>
                </a:lnTo>
                <a:lnTo>
                  <a:pt x="430463" y="229962"/>
                </a:lnTo>
                <a:lnTo>
                  <a:pt x="408969" y="261842"/>
                </a:lnTo>
                <a:lnTo>
                  <a:pt x="401088" y="300880"/>
                </a:lnTo>
                <a:lnTo>
                  <a:pt x="401088" y="651908"/>
                </a:lnTo>
                <a:lnTo>
                  <a:pt x="397434" y="698676"/>
                </a:lnTo>
                <a:lnTo>
                  <a:pt x="386722" y="743777"/>
                </a:lnTo>
                <a:lnTo>
                  <a:pt x="369323" y="786466"/>
                </a:lnTo>
                <a:lnTo>
                  <a:pt x="345611" y="825998"/>
                </a:lnTo>
                <a:lnTo>
                  <a:pt x="315957" y="861628"/>
                </a:lnTo>
                <a:lnTo>
                  <a:pt x="280735" y="892613"/>
                </a:lnTo>
                <a:lnTo>
                  <a:pt x="258592" y="909221"/>
                </a:lnTo>
                <a:lnTo>
                  <a:pt x="300075" y="946089"/>
                </a:lnTo>
                <a:lnTo>
                  <a:pt x="335252" y="983153"/>
                </a:lnTo>
                <a:lnTo>
                  <a:pt x="363387" y="1025165"/>
                </a:lnTo>
                <a:lnTo>
                  <a:pt x="384035" y="1071136"/>
                </a:lnTo>
                <a:lnTo>
                  <a:pt x="396750" y="1120074"/>
                </a:lnTo>
                <a:lnTo>
                  <a:pt x="401088" y="1170988"/>
                </a:lnTo>
                <a:lnTo>
                  <a:pt x="401088" y="1504404"/>
                </a:lnTo>
                <a:lnTo>
                  <a:pt x="408969" y="1543443"/>
                </a:lnTo>
                <a:lnTo>
                  <a:pt x="430463" y="1575323"/>
                </a:lnTo>
                <a:lnTo>
                  <a:pt x="462343" y="1596816"/>
                </a:lnTo>
                <a:lnTo>
                  <a:pt x="501381" y="1604697"/>
                </a:lnTo>
                <a:lnTo>
                  <a:pt x="551528" y="1604697"/>
                </a:lnTo>
                <a:lnTo>
                  <a:pt x="551528" y="1805285"/>
                </a:lnTo>
                <a:close/>
              </a:path>
            </a:pathLst>
          </a:custGeom>
          <a:solidFill>
            <a:srgbClr val="04F1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956199" y="3974603"/>
            <a:ext cx="523240" cy="1732914"/>
          </a:xfrm>
          <a:custGeom>
            <a:avLst/>
            <a:gdLst/>
            <a:ahLst/>
            <a:cxnLst/>
            <a:rect l="l" t="t" r="r" b="b"/>
            <a:pathLst>
              <a:path w="523240" h="1732914">
                <a:moveTo>
                  <a:pt x="48125" y="1732508"/>
                </a:moveTo>
                <a:lnTo>
                  <a:pt x="0" y="1732508"/>
                </a:lnTo>
                <a:lnTo>
                  <a:pt x="0" y="1540007"/>
                </a:lnTo>
                <a:lnTo>
                  <a:pt x="48125" y="1540007"/>
                </a:lnTo>
                <a:lnTo>
                  <a:pt x="85590" y="1532443"/>
                </a:lnTo>
                <a:lnTo>
                  <a:pt x="116185" y="1511816"/>
                </a:lnTo>
                <a:lnTo>
                  <a:pt x="136812" y="1481222"/>
                </a:lnTo>
                <a:lnTo>
                  <a:pt x="144375" y="1443756"/>
                </a:lnTo>
                <a:lnTo>
                  <a:pt x="144375" y="1123781"/>
                </a:lnTo>
                <a:lnTo>
                  <a:pt x="148537" y="1074920"/>
                </a:lnTo>
                <a:lnTo>
                  <a:pt x="160739" y="1027955"/>
                </a:lnTo>
                <a:lnTo>
                  <a:pt x="180554" y="983837"/>
                </a:lnTo>
                <a:lnTo>
                  <a:pt x="207556" y="943518"/>
                </a:lnTo>
                <a:lnTo>
                  <a:pt x="241319" y="907949"/>
                </a:lnTo>
                <a:lnTo>
                  <a:pt x="281128" y="872568"/>
                </a:lnTo>
                <a:lnTo>
                  <a:pt x="259876" y="856628"/>
                </a:lnTo>
                <a:lnTo>
                  <a:pt x="219944" y="820388"/>
                </a:lnTo>
                <a:lnTo>
                  <a:pt x="187810" y="777933"/>
                </a:lnTo>
                <a:lnTo>
                  <a:pt x="164092" y="730498"/>
                </a:lnTo>
                <a:lnTo>
                  <a:pt x="149407" y="679318"/>
                </a:lnTo>
                <a:lnTo>
                  <a:pt x="144375" y="625627"/>
                </a:lnTo>
                <a:lnTo>
                  <a:pt x="144375" y="288751"/>
                </a:lnTo>
                <a:lnTo>
                  <a:pt x="136812" y="251286"/>
                </a:lnTo>
                <a:lnTo>
                  <a:pt x="116185" y="220692"/>
                </a:lnTo>
                <a:lnTo>
                  <a:pt x="85590" y="200064"/>
                </a:lnTo>
                <a:lnTo>
                  <a:pt x="48125" y="192500"/>
                </a:lnTo>
                <a:lnTo>
                  <a:pt x="0" y="192500"/>
                </a:lnTo>
                <a:lnTo>
                  <a:pt x="0" y="0"/>
                </a:lnTo>
                <a:lnTo>
                  <a:pt x="48126" y="0"/>
                </a:lnTo>
                <a:lnTo>
                  <a:pt x="94963" y="3779"/>
                </a:lnTo>
                <a:lnTo>
                  <a:pt x="139394" y="14720"/>
                </a:lnTo>
                <a:lnTo>
                  <a:pt x="180825" y="32229"/>
                </a:lnTo>
                <a:lnTo>
                  <a:pt x="218659" y="55712"/>
                </a:lnTo>
                <a:lnTo>
                  <a:pt x="252304" y="84573"/>
                </a:lnTo>
                <a:lnTo>
                  <a:pt x="281165" y="118218"/>
                </a:lnTo>
                <a:lnTo>
                  <a:pt x="304647" y="156053"/>
                </a:lnTo>
                <a:lnTo>
                  <a:pt x="322156" y="197483"/>
                </a:lnTo>
                <a:lnTo>
                  <a:pt x="333097" y="241914"/>
                </a:lnTo>
                <a:lnTo>
                  <a:pt x="336876" y="288751"/>
                </a:lnTo>
                <a:lnTo>
                  <a:pt x="336876" y="625627"/>
                </a:lnTo>
                <a:lnTo>
                  <a:pt x="339484" y="647883"/>
                </a:lnTo>
                <a:lnTo>
                  <a:pt x="347038" y="668670"/>
                </a:lnTo>
                <a:lnTo>
                  <a:pt x="359136" y="687186"/>
                </a:lnTo>
                <a:lnTo>
                  <a:pt x="375376" y="702628"/>
                </a:lnTo>
                <a:lnTo>
                  <a:pt x="490877" y="789253"/>
                </a:lnTo>
                <a:lnTo>
                  <a:pt x="506460" y="803914"/>
                </a:lnTo>
                <a:lnTo>
                  <a:pt x="518302" y="821432"/>
                </a:lnTo>
                <a:lnTo>
                  <a:pt x="523024" y="833450"/>
                </a:lnTo>
                <a:lnTo>
                  <a:pt x="523024" y="899537"/>
                </a:lnTo>
                <a:lnTo>
                  <a:pt x="521729" y="903857"/>
                </a:lnTo>
                <a:lnTo>
                  <a:pt x="511382" y="922297"/>
                </a:lnTo>
                <a:lnTo>
                  <a:pt x="497066" y="938201"/>
                </a:lnTo>
                <a:lnTo>
                  <a:pt x="369187" y="1051834"/>
                </a:lnTo>
                <a:lnTo>
                  <a:pt x="355469" y="1066917"/>
                </a:lnTo>
                <a:lnTo>
                  <a:pt x="345326" y="1084350"/>
                </a:lnTo>
                <a:lnTo>
                  <a:pt x="339035" y="1103511"/>
                </a:lnTo>
                <a:lnTo>
                  <a:pt x="336876" y="1123781"/>
                </a:lnTo>
                <a:lnTo>
                  <a:pt x="336876" y="1443756"/>
                </a:lnTo>
                <a:lnTo>
                  <a:pt x="333097" y="1490594"/>
                </a:lnTo>
                <a:lnTo>
                  <a:pt x="322156" y="1535026"/>
                </a:lnTo>
                <a:lnTo>
                  <a:pt x="304647" y="1576456"/>
                </a:lnTo>
                <a:lnTo>
                  <a:pt x="281165" y="1614291"/>
                </a:lnTo>
                <a:lnTo>
                  <a:pt x="252304" y="1647936"/>
                </a:lnTo>
                <a:lnTo>
                  <a:pt x="218659" y="1676797"/>
                </a:lnTo>
                <a:lnTo>
                  <a:pt x="180825" y="1700278"/>
                </a:lnTo>
                <a:lnTo>
                  <a:pt x="139394" y="1717787"/>
                </a:lnTo>
                <a:lnTo>
                  <a:pt x="94963" y="1728728"/>
                </a:lnTo>
                <a:lnTo>
                  <a:pt x="48125" y="1732508"/>
                </a:lnTo>
                <a:close/>
              </a:path>
            </a:pathLst>
          </a:custGeom>
          <a:solidFill>
            <a:srgbClr val="04F1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17310" y="6778831"/>
            <a:ext cx="1369060" cy="3508375"/>
          </a:xfrm>
          <a:custGeom>
            <a:avLst/>
            <a:gdLst/>
            <a:ahLst/>
            <a:cxnLst/>
            <a:rect l="l" t="t" r="r" b="b"/>
            <a:pathLst>
              <a:path w="1369060" h="3508375">
                <a:moveTo>
                  <a:pt x="871520" y="3508168"/>
                </a:moveTo>
                <a:lnTo>
                  <a:pt x="373508" y="3508168"/>
                </a:lnTo>
                <a:lnTo>
                  <a:pt x="373508" y="2907294"/>
                </a:lnTo>
                <a:lnTo>
                  <a:pt x="375118" y="2858252"/>
                </a:lnTo>
                <a:lnTo>
                  <a:pt x="379905" y="2809712"/>
                </a:lnTo>
                <a:lnTo>
                  <a:pt x="387806" y="2761814"/>
                </a:lnTo>
                <a:lnTo>
                  <a:pt x="398759" y="2714697"/>
                </a:lnTo>
                <a:lnTo>
                  <a:pt x="412701" y="2668502"/>
                </a:lnTo>
                <a:lnTo>
                  <a:pt x="429569" y="2623368"/>
                </a:lnTo>
                <a:lnTo>
                  <a:pt x="449301" y="2579437"/>
                </a:lnTo>
                <a:lnTo>
                  <a:pt x="471833" y="2536847"/>
                </a:lnTo>
                <a:lnTo>
                  <a:pt x="497103" y="2495738"/>
                </a:lnTo>
                <a:lnTo>
                  <a:pt x="525049" y="2456252"/>
                </a:lnTo>
                <a:lnTo>
                  <a:pt x="555606" y="2418527"/>
                </a:lnTo>
                <a:lnTo>
                  <a:pt x="588713" y="2382704"/>
                </a:lnTo>
                <a:lnTo>
                  <a:pt x="624307" y="2348923"/>
                </a:lnTo>
                <a:lnTo>
                  <a:pt x="727296" y="2257388"/>
                </a:lnTo>
                <a:lnTo>
                  <a:pt x="672316" y="2216153"/>
                </a:lnTo>
                <a:lnTo>
                  <a:pt x="633206" y="2184715"/>
                </a:lnTo>
                <a:lnTo>
                  <a:pt x="596537" y="2150964"/>
                </a:lnTo>
                <a:lnTo>
                  <a:pt x="562384" y="2115047"/>
                </a:lnTo>
                <a:lnTo>
                  <a:pt x="530818" y="2077107"/>
                </a:lnTo>
                <a:lnTo>
                  <a:pt x="501913" y="2037292"/>
                </a:lnTo>
                <a:lnTo>
                  <a:pt x="475741" y="1995745"/>
                </a:lnTo>
                <a:lnTo>
                  <a:pt x="452375" y="1952614"/>
                </a:lnTo>
                <a:lnTo>
                  <a:pt x="431888" y="1908043"/>
                </a:lnTo>
                <a:lnTo>
                  <a:pt x="414354" y="1862178"/>
                </a:lnTo>
                <a:lnTo>
                  <a:pt x="399844" y="1815165"/>
                </a:lnTo>
                <a:lnTo>
                  <a:pt x="388431" y="1767149"/>
                </a:lnTo>
                <a:lnTo>
                  <a:pt x="380189" y="1718275"/>
                </a:lnTo>
                <a:lnTo>
                  <a:pt x="375191" y="1668690"/>
                </a:lnTo>
                <a:lnTo>
                  <a:pt x="373508" y="1618538"/>
                </a:lnTo>
                <a:lnTo>
                  <a:pt x="373508" y="747017"/>
                </a:lnTo>
                <a:lnTo>
                  <a:pt x="369497" y="702259"/>
                </a:lnTo>
                <a:lnTo>
                  <a:pt x="357930" y="660132"/>
                </a:lnTo>
                <a:lnTo>
                  <a:pt x="339513" y="621340"/>
                </a:lnTo>
                <a:lnTo>
                  <a:pt x="314947" y="586587"/>
                </a:lnTo>
                <a:lnTo>
                  <a:pt x="284935" y="556575"/>
                </a:lnTo>
                <a:lnTo>
                  <a:pt x="250182" y="532008"/>
                </a:lnTo>
                <a:lnTo>
                  <a:pt x="211390" y="513590"/>
                </a:lnTo>
                <a:lnTo>
                  <a:pt x="169263" y="502023"/>
                </a:lnTo>
                <a:lnTo>
                  <a:pt x="124502" y="498011"/>
                </a:lnTo>
                <a:lnTo>
                  <a:pt x="0" y="498011"/>
                </a:lnTo>
                <a:lnTo>
                  <a:pt x="0" y="0"/>
                </a:lnTo>
                <a:lnTo>
                  <a:pt x="124502" y="0"/>
                </a:lnTo>
                <a:lnTo>
                  <a:pt x="171746" y="1469"/>
                </a:lnTo>
                <a:lnTo>
                  <a:pt x="218209" y="5820"/>
                </a:lnTo>
                <a:lnTo>
                  <a:pt x="263803" y="12964"/>
                </a:lnTo>
                <a:lnTo>
                  <a:pt x="308442" y="22814"/>
                </a:lnTo>
                <a:lnTo>
                  <a:pt x="352036" y="35283"/>
                </a:lnTo>
                <a:lnTo>
                  <a:pt x="394500" y="50282"/>
                </a:lnTo>
                <a:lnTo>
                  <a:pt x="435745" y="67726"/>
                </a:lnTo>
                <a:lnTo>
                  <a:pt x="475684" y="87525"/>
                </a:lnTo>
                <a:lnTo>
                  <a:pt x="514230" y="109592"/>
                </a:lnTo>
                <a:lnTo>
                  <a:pt x="551295" y="133841"/>
                </a:lnTo>
                <a:lnTo>
                  <a:pt x="586791" y="160182"/>
                </a:lnTo>
                <a:lnTo>
                  <a:pt x="620631" y="188530"/>
                </a:lnTo>
                <a:lnTo>
                  <a:pt x="652728" y="218796"/>
                </a:lnTo>
                <a:lnTo>
                  <a:pt x="682994" y="250894"/>
                </a:lnTo>
                <a:lnTo>
                  <a:pt x="711341" y="284734"/>
                </a:lnTo>
                <a:lnTo>
                  <a:pt x="737683" y="320230"/>
                </a:lnTo>
                <a:lnTo>
                  <a:pt x="761931" y="357295"/>
                </a:lnTo>
                <a:lnTo>
                  <a:pt x="783998" y="395841"/>
                </a:lnTo>
                <a:lnTo>
                  <a:pt x="803796" y="435780"/>
                </a:lnTo>
                <a:lnTo>
                  <a:pt x="821239" y="477025"/>
                </a:lnTo>
                <a:lnTo>
                  <a:pt x="836238" y="519488"/>
                </a:lnTo>
                <a:lnTo>
                  <a:pt x="848706" y="563082"/>
                </a:lnTo>
                <a:lnTo>
                  <a:pt x="858556" y="607720"/>
                </a:lnTo>
                <a:lnTo>
                  <a:pt x="865700" y="653313"/>
                </a:lnTo>
                <a:lnTo>
                  <a:pt x="870051" y="699775"/>
                </a:lnTo>
                <a:lnTo>
                  <a:pt x="871520" y="747017"/>
                </a:lnTo>
                <a:lnTo>
                  <a:pt x="871520" y="1618538"/>
                </a:lnTo>
                <a:lnTo>
                  <a:pt x="875860" y="1664837"/>
                </a:lnTo>
                <a:lnTo>
                  <a:pt x="888523" y="1708971"/>
                </a:lnTo>
                <a:lnTo>
                  <a:pt x="908976" y="1749876"/>
                </a:lnTo>
                <a:lnTo>
                  <a:pt x="936687" y="1786488"/>
                </a:lnTo>
                <a:lnTo>
                  <a:pt x="971123" y="1817743"/>
                </a:lnTo>
                <a:lnTo>
                  <a:pt x="1269930" y="2041848"/>
                </a:lnTo>
                <a:lnTo>
                  <a:pt x="1310246" y="2079778"/>
                </a:lnTo>
                <a:lnTo>
                  <a:pt x="1340881" y="2125097"/>
                </a:lnTo>
                <a:lnTo>
                  <a:pt x="1360885" y="2176011"/>
                </a:lnTo>
                <a:lnTo>
                  <a:pt x="1368747" y="2227076"/>
                </a:lnTo>
                <a:lnTo>
                  <a:pt x="1368747" y="2238755"/>
                </a:lnTo>
                <a:lnTo>
                  <a:pt x="1365453" y="2285939"/>
                </a:lnTo>
                <a:lnTo>
                  <a:pt x="1349746" y="2338337"/>
                </a:lnTo>
                <a:lnTo>
                  <a:pt x="1322978" y="2386042"/>
                </a:lnTo>
                <a:lnTo>
                  <a:pt x="1285941" y="2427185"/>
                </a:lnTo>
                <a:lnTo>
                  <a:pt x="955111" y="2721162"/>
                </a:lnTo>
                <a:lnTo>
                  <a:pt x="919622" y="2760182"/>
                </a:lnTo>
                <a:lnTo>
                  <a:pt x="893380" y="2805282"/>
                </a:lnTo>
                <a:lnTo>
                  <a:pt x="877106" y="2854855"/>
                </a:lnTo>
                <a:lnTo>
                  <a:pt x="871520" y="2907294"/>
                </a:lnTo>
                <a:lnTo>
                  <a:pt x="871520" y="3508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91067"/>
            <a:ext cx="3476625" cy="4552315"/>
          </a:xfrm>
          <a:custGeom>
            <a:avLst/>
            <a:gdLst/>
            <a:ahLst/>
            <a:cxnLst/>
            <a:rect l="l" t="t" r="r" b="b"/>
            <a:pathLst>
              <a:path w="3476625" h="4552315">
                <a:moveTo>
                  <a:pt x="923498" y="4552290"/>
                </a:moveTo>
                <a:lnTo>
                  <a:pt x="971539" y="4547016"/>
                </a:lnTo>
                <a:lnTo>
                  <a:pt x="1010636" y="4532111"/>
                </a:lnTo>
                <a:lnTo>
                  <a:pt x="3444089" y="3126891"/>
                </a:lnTo>
                <a:lnTo>
                  <a:pt x="3473628" y="3095418"/>
                </a:lnTo>
                <a:lnTo>
                  <a:pt x="3476193" y="3082863"/>
                </a:lnTo>
                <a:lnTo>
                  <a:pt x="3476193" y="2994807"/>
                </a:lnTo>
                <a:lnTo>
                  <a:pt x="3473456" y="3003034"/>
                </a:lnTo>
                <a:lnTo>
                  <a:pt x="3468052" y="3011088"/>
                </a:lnTo>
                <a:lnTo>
                  <a:pt x="1004215" y="4437635"/>
                </a:lnTo>
                <a:lnTo>
                  <a:pt x="967067" y="4451279"/>
                </a:lnTo>
                <a:lnTo>
                  <a:pt x="921663" y="4455980"/>
                </a:lnTo>
                <a:lnTo>
                  <a:pt x="690348" y="4455980"/>
                </a:lnTo>
                <a:lnTo>
                  <a:pt x="807925" y="4523856"/>
                </a:lnTo>
                <a:lnTo>
                  <a:pt x="833206" y="4536038"/>
                </a:lnTo>
                <a:lnTo>
                  <a:pt x="861584" y="4544953"/>
                </a:lnTo>
                <a:lnTo>
                  <a:pt x="892025" y="4550427"/>
                </a:lnTo>
                <a:lnTo>
                  <a:pt x="923498" y="4552290"/>
                </a:lnTo>
                <a:close/>
              </a:path>
              <a:path w="3476625" h="4552315">
                <a:moveTo>
                  <a:pt x="690348" y="4455980"/>
                </a:moveTo>
                <a:lnTo>
                  <a:pt x="921663" y="4455980"/>
                </a:lnTo>
                <a:lnTo>
                  <a:pt x="891552" y="4454131"/>
                </a:lnTo>
                <a:lnTo>
                  <a:pt x="862386" y="4448756"/>
                </a:lnTo>
                <a:lnTo>
                  <a:pt x="835113" y="4440114"/>
                </a:lnTo>
                <a:lnTo>
                  <a:pt x="810676" y="4428462"/>
                </a:lnTo>
                <a:lnTo>
                  <a:pt x="0" y="3960277"/>
                </a:lnTo>
                <a:lnTo>
                  <a:pt x="0" y="4057445"/>
                </a:lnTo>
                <a:lnTo>
                  <a:pt x="690348" y="4455980"/>
                </a:lnTo>
                <a:close/>
              </a:path>
              <a:path w="3476625" h="4552315">
                <a:moveTo>
                  <a:pt x="1771033" y="33020"/>
                </a:moveTo>
                <a:lnTo>
                  <a:pt x="1720584" y="6420"/>
                </a:lnTo>
                <a:lnTo>
                  <a:pt x="1694902" y="0"/>
                </a:lnTo>
                <a:lnTo>
                  <a:pt x="1685256" y="702"/>
                </a:lnTo>
                <a:lnTo>
                  <a:pt x="1675525" y="2866"/>
                </a:lnTo>
                <a:lnTo>
                  <a:pt x="1665621" y="6578"/>
                </a:lnTo>
                <a:lnTo>
                  <a:pt x="1655460" y="11924"/>
                </a:lnTo>
                <a:lnTo>
                  <a:pt x="1621557" y="31501"/>
                </a:lnTo>
                <a:lnTo>
                  <a:pt x="1758994" y="31501"/>
                </a:lnTo>
                <a:lnTo>
                  <a:pt x="1771033" y="33020"/>
                </a:lnTo>
                <a:close/>
              </a:path>
              <a:path w="3476625" h="4552315">
                <a:moveTo>
                  <a:pt x="0" y="1035245"/>
                </a:moveTo>
                <a:lnTo>
                  <a:pt x="1718750" y="43110"/>
                </a:lnTo>
                <a:lnTo>
                  <a:pt x="1732853" y="36374"/>
                </a:lnTo>
                <a:lnTo>
                  <a:pt x="1746267" y="32562"/>
                </a:lnTo>
                <a:lnTo>
                  <a:pt x="1758994" y="31501"/>
                </a:lnTo>
                <a:lnTo>
                  <a:pt x="1621557" y="31501"/>
                </a:lnTo>
                <a:lnTo>
                  <a:pt x="0" y="967885"/>
                </a:lnTo>
                <a:lnTo>
                  <a:pt x="0" y="1035245"/>
                </a:lnTo>
                <a:close/>
              </a:path>
            </a:pathLst>
          </a:custGeom>
          <a:solidFill>
            <a:srgbClr val="A531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2120014"/>
            <a:ext cx="3476625" cy="2428240"/>
          </a:xfrm>
          <a:custGeom>
            <a:avLst/>
            <a:gdLst/>
            <a:ahLst/>
            <a:cxnLst/>
            <a:rect l="l" t="t" r="r" b="b"/>
            <a:pathLst>
              <a:path w="3476625" h="2428240">
                <a:moveTo>
                  <a:pt x="920746" y="2427949"/>
                </a:moveTo>
                <a:lnTo>
                  <a:pt x="966150" y="2423248"/>
                </a:lnTo>
                <a:lnTo>
                  <a:pt x="1003298" y="2409604"/>
                </a:lnTo>
                <a:lnTo>
                  <a:pt x="3449593" y="997046"/>
                </a:lnTo>
                <a:lnTo>
                  <a:pt x="3476193" y="961273"/>
                </a:lnTo>
                <a:lnTo>
                  <a:pt x="3473341" y="947945"/>
                </a:lnTo>
                <a:lnTo>
                  <a:pt x="3434000" y="908990"/>
                </a:lnTo>
                <a:lnTo>
                  <a:pt x="1907703" y="27517"/>
                </a:lnTo>
                <a:lnTo>
                  <a:pt x="1855993" y="7223"/>
                </a:lnTo>
                <a:lnTo>
                  <a:pt x="1796716" y="0"/>
                </a:lnTo>
                <a:lnTo>
                  <a:pt x="1773240" y="1189"/>
                </a:lnTo>
                <a:lnTo>
                  <a:pt x="1751312" y="4700"/>
                </a:lnTo>
                <a:lnTo>
                  <a:pt x="1731448" y="10447"/>
                </a:lnTo>
                <a:lnTo>
                  <a:pt x="1714164" y="18344"/>
                </a:lnTo>
                <a:lnTo>
                  <a:pt x="0" y="1007879"/>
                </a:lnTo>
                <a:lnTo>
                  <a:pt x="0" y="1931759"/>
                </a:lnTo>
                <a:lnTo>
                  <a:pt x="810677" y="2400432"/>
                </a:lnTo>
                <a:lnTo>
                  <a:pt x="862272" y="2420726"/>
                </a:lnTo>
                <a:lnTo>
                  <a:pt x="920746" y="2427949"/>
                </a:lnTo>
                <a:close/>
              </a:path>
            </a:pathLst>
          </a:custGeom>
          <a:solidFill>
            <a:srgbClr val="04F1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266261"/>
            <a:ext cx="2708910" cy="3864610"/>
          </a:xfrm>
          <a:custGeom>
            <a:avLst/>
            <a:gdLst/>
            <a:ahLst/>
            <a:cxnLst/>
            <a:rect l="l" t="t" r="r" b="b"/>
            <a:pathLst>
              <a:path w="2708910" h="3864610">
                <a:moveTo>
                  <a:pt x="0" y="2741738"/>
                </a:moveTo>
                <a:lnTo>
                  <a:pt x="1723336" y="1746435"/>
                </a:lnTo>
                <a:lnTo>
                  <a:pt x="1723336" y="0"/>
                </a:lnTo>
                <a:lnTo>
                  <a:pt x="0" y="994929"/>
                </a:lnTo>
                <a:lnTo>
                  <a:pt x="0" y="2741738"/>
                </a:lnTo>
                <a:close/>
              </a:path>
              <a:path w="2708910" h="3864610">
                <a:moveTo>
                  <a:pt x="332792" y="3864356"/>
                </a:moveTo>
                <a:lnTo>
                  <a:pt x="2708458" y="2492156"/>
                </a:lnTo>
                <a:lnTo>
                  <a:pt x="1866426" y="2006016"/>
                </a:lnTo>
                <a:lnTo>
                  <a:pt x="0" y="3084076"/>
                </a:lnTo>
                <a:lnTo>
                  <a:pt x="0" y="3672221"/>
                </a:lnTo>
                <a:lnTo>
                  <a:pt x="332792" y="3864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0977"/>
            <a:ext cx="3487200" cy="455930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1303" y="8505297"/>
            <a:ext cx="4481243" cy="17817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rgbClr val="F4F4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50" b="1" i="0">
                <a:solidFill>
                  <a:srgbClr val="F4F4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5B5C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9578" y="2297083"/>
            <a:ext cx="10373994" cy="1332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rgbClr val="F4F4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696" y="4259191"/>
            <a:ext cx="18024607" cy="3888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05"/>
              <a:t>DESENVOLVIMENTO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9578" y="3553559"/>
            <a:ext cx="4008120" cy="21863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150" spc="1270" b="1">
                <a:solidFill>
                  <a:srgbClr val="F4F4F4"/>
                </a:solidFill>
                <a:latin typeface="Arial"/>
                <a:cs typeface="Arial"/>
              </a:rPr>
              <a:t>W</a:t>
            </a:r>
            <a:r>
              <a:rPr dirty="0" sz="14150" spc="-2055" b="1">
                <a:solidFill>
                  <a:srgbClr val="F4F4F4"/>
                </a:solidFill>
                <a:latin typeface="Arial"/>
                <a:cs typeface="Arial"/>
              </a:rPr>
              <a:t>E</a:t>
            </a:r>
            <a:r>
              <a:rPr dirty="0" sz="14150" spc="-880" b="1">
                <a:solidFill>
                  <a:srgbClr val="F4F4F4"/>
                </a:solidFill>
                <a:latin typeface="Arial"/>
                <a:cs typeface="Arial"/>
              </a:rPr>
              <a:t>B</a:t>
            </a:r>
            <a:endParaRPr sz="14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3222" y="6133330"/>
            <a:ext cx="122445" cy="1224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3222" y="6615459"/>
            <a:ext cx="122445" cy="1224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3222" y="7097589"/>
            <a:ext cx="122445" cy="12244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23222" y="7579718"/>
            <a:ext cx="122445" cy="1224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3222" y="8061848"/>
            <a:ext cx="122445" cy="1224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020389" y="4793976"/>
            <a:ext cx="3867785" cy="352615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550" spc="-220" b="1">
                <a:solidFill>
                  <a:srgbClr val="FFFFFF"/>
                </a:solidFill>
                <a:latin typeface="Arial"/>
                <a:cs typeface="Arial"/>
              </a:rPr>
              <a:t>INTEGRANTES</a:t>
            </a:r>
            <a:endParaRPr sz="4550">
              <a:latin typeface="Arial"/>
              <a:cs typeface="Arial"/>
            </a:endParaRPr>
          </a:p>
          <a:p>
            <a:pPr marL="894080" marR="296545">
              <a:lnSpc>
                <a:spcPct val="117200"/>
              </a:lnSpc>
              <a:spcBef>
                <a:spcPts val="3105"/>
              </a:spcBef>
            </a:pPr>
            <a:r>
              <a:rPr dirty="0" sz="2700" spc="165" b="1">
                <a:solidFill>
                  <a:srgbClr val="FFFFFF"/>
                </a:solidFill>
                <a:latin typeface="Trebuchet MS"/>
                <a:cs typeface="Trebuchet MS"/>
              </a:rPr>
              <a:t>Gustavo</a:t>
            </a:r>
            <a:r>
              <a:rPr dirty="0" sz="27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 b="1">
                <a:solidFill>
                  <a:srgbClr val="FFFFFF"/>
                </a:solidFill>
                <a:latin typeface="Trebuchet MS"/>
                <a:cs typeface="Trebuchet MS"/>
              </a:rPr>
              <a:t>Araújo </a:t>
            </a:r>
            <a:r>
              <a:rPr dirty="0" sz="2700" spc="-8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 b="1">
                <a:solidFill>
                  <a:srgbClr val="FFFFFF"/>
                </a:solidFill>
                <a:latin typeface="Trebuchet MS"/>
                <a:cs typeface="Trebuchet MS"/>
              </a:rPr>
              <a:t>Victor </a:t>
            </a:r>
            <a:r>
              <a:rPr dirty="0" sz="2700" spc="180" b="1">
                <a:solidFill>
                  <a:srgbClr val="FFFFFF"/>
                </a:solidFill>
                <a:latin typeface="Trebuchet MS"/>
                <a:cs typeface="Trebuchet MS"/>
              </a:rPr>
              <a:t>da </a:t>
            </a:r>
            <a:r>
              <a:rPr dirty="0" sz="2700" spc="100" b="1">
                <a:solidFill>
                  <a:srgbClr val="FFFFFF"/>
                </a:solidFill>
                <a:latin typeface="Trebuchet MS"/>
                <a:cs typeface="Trebuchet MS"/>
              </a:rPr>
              <a:t>Silva </a:t>
            </a:r>
            <a:r>
              <a:rPr dirty="0" sz="27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 b="1">
                <a:solidFill>
                  <a:srgbClr val="FFFFFF"/>
                </a:solidFill>
                <a:latin typeface="Trebuchet MS"/>
                <a:cs typeface="Trebuchet MS"/>
              </a:rPr>
              <a:t>Iury </a:t>
            </a:r>
            <a:r>
              <a:rPr dirty="0" sz="2700" spc="100" b="1">
                <a:solidFill>
                  <a:srgbClr val="FFFFFF"/>
                </a:solidFill>
                <a:latin typeface="Trebuchet MS"/>
                <a:cs typeface="Trebuchet MS"/>
              </a:rPr>
              <a:t>Oliveira </a:t>
            </a:r>
            <a:r>
              <a:rPr dirty="0" sz="270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0" b="1">
                <a:solidFill>
                  <a:srgbClr val="FFFFFF"/>
                </a:solidFill>
                <a:latin typeface="Trebuchet MS"/>
                <a:cs typeface="Trebuchet MS"/>
              </a:rPr>
              <a:t>Ingrid </a:t>
            </a:r>
            <a:r>
              <a:rPr dirty="0" sz="2700" spc="114" b="1">
                <a:solidFill>
                  <a:srgbClr val="FFFFFF"/>
                </a:solidFill>
                <a:latin typeface="Trebuchet MS"/>
                <a:cs typeface="Trebuchet MS"/>
              </a:rPr>
              <a:t>Lorrane </a:t>
            </a:r>
            <a:r>
              <a:rPr dirty="0" sz="2700" spc="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0" b="1">
                <a:solidFill>
                  <a:srgbClr val="FFFFFF"/>
                </a:solidFill>
                <a:latin typeface="Trebuchet MS"/>
                <a:cs typeface="Trebuchet MS"/>
              </a:rPr>
              <a:t>Sara</a:t>
            </a:r>
            <a:r>
              <a:rPr dirty="0" sz="27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 b="1">
                <a:solidFill>
                  <a:srgbClr val="FFFFFF"/>
                </a:solidFill>
                <a:latin typeface="Trebuchet MS"/>
                <a:cs typeface="Trebuchet MS"/>
              </a:rPr>
              <a:t>jessica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781" y="2674435"/>
            <a:ext cx="16177260" cy="18846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10"/>
              </a:spcBef>
            </a:pPr>
            <a:r>
              <a:rPr dirty="0" sz="4050" spc="45">
                <a:solidFill>
                  <a:srgbClr val="0D073F"/>
                </a:solidFill>
                <a:latin typeface="Trebuchet MS"/>
                <a:cs typeface="Trebuchet MS"/>
              </a:rPr>
              <a:t>Segurança: </a:t>
            </a:r>
            <a:r>
              <a:rPr dirty="0" sz="4050" spc="110">
                <a:solidFill>
                  <a:srgbClr val="FEFEFE"/>
                </a:solidFill>
                <a:latin typeface="Trebuchet MS"/>
                <a:cs typeface="Trebuchet MS"/>
              </a:rPr>
              <a:t>Garantir </a:t>
            </a:r>
            <a:r>
              <a:rPr dirty="0" sz="4050" spc="340">
                <a:solidFill>
                  <a:srgbClr val="FEFEFE"/>
                </a:solidFill>
                <a:latin typeface="Trebuchet MS"/>
                <a:cs typeface="Trebuchet MS"/>
              </a:rPr>
              <a:t>a </a:t>
            </a:r>
            <a:r>
              <a:rPr dirty="0" sz="4050" spc="110">
                <a:solidFill>
                  <a:srgbClr val="FEFEFE"/>
                </a:solidFill>
                <a:latin typeface="Trebuchet MS"/>
                <a:cs typeface="Trebuchet MS"/>
              </a:rPr>
              <a:t>segurança </a:t>
            </a:r>
            <a:r>
              <a:rPr dirty="0" sz="4050" spc="95">
                <a:solidFill>
                  <a:srgbClr val="FEFEFE"/>
                </a:solidFill>
                <a:latin typeface="Trebuchet MS"/>
                <a:cs typeface="Trebuchet MS"/>
              </a:rPr>
              <a:t>dos </a:t>
            </a:r>
            <a:r>
              <a:rPr dirty="0" sz="4050" spc="160">
                <a:solidFill>
                  <a:srgbClr val="FEFEFE"/>
                </a:solidFill>
                <a:latin typeface="Trebuchet MS"/>
                <a:cs typeface="Trebuchet MS"/>
              </a:rPr>
              <a:t>dados </a:t>
            </a:r>
            <a:r>
              <a:rPr dirty="0" sz="4050" spc="95">
                <a:solidFill>
                  <a:srgbClr val="FEFEFE"/>
                </a:solidFill>
                <a:latin typeface="Trebuchet MS"/>
                <a:cs typeface="Trebuchet MS"/>
              </a:rPr>
              <a:t>dos </a:t>
            </a:r>
            <a:r>
              <a:rPr dirty="0" sz="4050" spc="-35">
                <a:solidFill>
                  <a:srgbClr val="FEFEFE"/>
                </a:solidFill>
                <a:latin typeface="Trebuchet MS"/>
                <a:cs typeface="Trebuchet MS"/>
              </a:rPr>
              <a:t>usuários, </a:t>
            </a:r>
            <a:r>
              <a:rPr dirty="0" sz="4050" spc="-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-5">
                <a:solidFill>
                  <a:srgbClr val="FEFEFE"/>
                </a:solidFill>
                <a:latin typeface="Trebuchet MS"/>
                <a:cs typeface="Trebuchet MS"/>
              </a:rPr>
              <a:t>incluindo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34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65">
                <a:solidFill>
                  <a:srgbClr val="FEFEFE"/>
                </a:solidFill>
                <a:latin typeface="Trebuchet MS"/>
                <a:cs typeface="Trebuchet MS"/>
              </a:rPr>
              <a:t>conformidade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-20">
                <a:solidFill>
                  <a:srgbClr val="FEFEFE"/>
                </a:solidFill>
                <a:latin typeface="Trebuchet MS"/>
                <a:cs typeface="Trebuchet MS"/>
              </a:rPr>
              <a:t>com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34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370">
                <a:solidFill>
                  <a:srgbClr val="FEFEFE"/>
                </a:solidFill>
                <a:latin typeface="Trebuchet MS"/>
                <a:cs typeface="Trebuchet MS"/>
              </a:rPr>
              <a:t>LGPD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(Lei </a:t>
            </a:r>
            <a:r>
              <a:rPr dirty="0" sz="4050" spc="105">
                <a:solidFill>
                  <a:srgbClr val="FEFEFE"/>
                </a:solidFill>
                <a:latin typeface="Trebuchet MS"/>
                <a:cs typeface="Trebuchet MS"/>
              </a:rPr>
              <a:t>Geral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55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4050" spc="10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40">
                <a:solidFill>
                  <a:srgbClr val="FEFEFE"/>
                </a:solidFill>
                <a:latin typeface="Trebuchet MS"/>
                <a:cs typeface="Trebuchet MS"/>
              </a:rPr>
              <a:t>Proteção</a:t>
            </a:r>
            <a:r>
              <a:rPr dirty="0" sz="4050" spc="10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55">
                <a:solidFill>
                  <a:srgbClr val="FEFEFE"/>
                </a:solidFill>
                <a:latin typeface="Trebuchet MS"/>
                <a:cs typeface="Trebuchet MS"/>
              </a:rPr>
              <a:t>de </a:t>
            </a:r>
            <a:r>
              <a:rPr dirty="0" sz="4050" spc="-120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75">
                <a:solidFill>
                  <a:srgbClr val="FEFEFE"/>
                </a:solidFill>
                <a:latin typeface="Trebuchet MS"/>
                <a:cs typeface="Trebuchet MS"/>
              </a:rPr>
              <a:t>Dados).</a:t>
            </a:r>
            <a:endParaRPr sz="40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781" y="5150935"/>
            <a:ext cx="16076294" cy="3166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10"/>
              </a:spcBef>
            </a:pPr>
            <a:r>
              <a:rPr dirty="0" sz="4050" spc="-10" b="1">
                <a:solidFill>
                  <a:srgbClr val="0D073F"/>
                </a:solidFill>
                <a:latin typeface="Trebuchet MS"/>
                <a:cs typeface="Trebuchet MS"/>
              </a:rPr>
              <a:t>Desempenho</a:t>
            </a:r>
            <a:r>
              <a:rPr dirty="0" sz="4050" spc="-10" b="1">
                <a:solidFill>
                  <a:srgbClr val="FEFEFE"/>
                </a:solidFill>
                <a:latin typeface="Trebuchet MS"/>
                <a:cs typeface="Trebuchet MS"/>
              </a:rPr>
              <a:t>: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110" b="1">
                <a:solidFill>
                  <a:srgbClr val="FEFEFE"/>
                </a:solidFill>
                <a:latin typeface="Trebuchet MS"/>
                <a:cs typeface="Trebuchet MS"/>
              </a:rPr>
              <a:t>Garantir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25" b="1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30" b="1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-15" b="1">
                <a:solidFill>
                  <a:srgbClr val="FEFEFE"/>
                </a:solidFill>
                <a:latin typeface="Trebuchet MS"/>
                <a:cs typeface="Trebuchet MS"/>
              </a:rPr>
              <a:t>site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10" b="1">
                <a:solidFill>
                  <a:srgbClr val="FEFEFE"/>
                </a:solidFill>
                <a:latin typeface="Trebuchet MS"/>
                <a:cs typeface="Trebuchet MS"/>
              </a:rPr>
              <a:t>seja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25" b="1">
                <a:solidFill>
                  <a:srgbClr val="FEFEFE"/>
                </a:solidFill>
                <a:latin typeface="Trebuchet MS"/>
                <a:cs typeface="Trebuchet MS"/>
              </a:rPr>
              <a:t>responsivo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-7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55" b="1">
                <a:solidFill>
                  <a:srgbClr val="FEFEFE"/>
                </a:solidFill>
                <a:latin typeface="Trebuchet MS"/>
                <a:cs typeface="Trebuchet MS"/>
              </a:rPr>
              <a:t>tenha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35" b="1">
                <a:solidFill>
                  <a:srgbClr val="FEFEFE"/>
                </a:solidFill>
                <a:latin typeface="Trebuchet MS"/>
                <a:cs typeface="Trebuchet MS"/>
              </a:rPr>
              <a:t>tempos </a:t>
            </a:r>
            <a:r>
              <a:rPr dirty="0" sz="4050" spc="-120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55" b="1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405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70" b="1">
                <a:solidFill>
                  <a:srgbClr val="FEFEFE"/>
                </a:solidFill>
                <a:latin typeface="Trebuchet MS"/>
                <a:cs typeface="Trebuchet MS"/>
              </a:rPr>
              <a:t>carregamento</a:t>
            </a:r>
            <a:r>
              <a:rPr dirty="0" sz="405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050" spc="-15" b="1">
                <a:solidFill>
                  <a:srgbClr val="FEFEFE"/>
                </a:solidFill>
                <a:latin typeface="Trebuchet MS"/>
                <a:cs typeface="Trebuchet MS"/>
              </a:rPr>
              <a:t>rápidos.</a:t>
            </a:r>
            <a:endParaRPr sz="4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Trebuchet MS"/>
              <a:cs typeface="Trebuchet MS"/>
            </a:endParaRPr>
          </a:p>
          <a:p>
            <a:pPr marL="12700" marR="2424430" indent="172085">
              <a:lnSpc>
                <a:spcPts val="5100"/>
              </a:lnSpc>
              <a:spcBef>
                <a:spcPts val="5"/>
              </a:spcBef>
            </a:pPr>
            <a:r>
              <a:rPr dirty="0" sz="4300" spc="40" b="1">
                <a:solidFill>
                  <a:srgbClr val="0D073F"/>
                </a:solidFill>
                <a:latin typeface="Trebuchet MS"/>
                <a:cs typeface="Trebuchet MS"/>
              </a:rPr>
              <a:t>Usabilidade:</a:t>
            </a:r>
            <a:r>
              <a:rPr dirty="0" sz="4300" spc="100" b="1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300" spc="100" b="1">
                <a:solidFill>
                  <a:srgbClr val="FEFEFE"/>
                </a:solidFill>
                <a:latin typeface="Trebuchet MS"/>
                <a:cs typeface="Trebuchet MS"/>
              </a:rPr>
              <a:t>Garantir </a:t>
            </a:r>
            <a:r>
              <a:rPr dirty="0" sz="4300" spc="5" b="1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15" b="1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430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30" b="1">
                <a:solidFill>
                  <a:srgbClr val="FEFEFE"/>
                </a:solidFill>
                <a:latin typeface="Trebuchet MS"/>
                <a:cs typeface="Trebuchet MS"/>
              </a:rPr>
              <a:t>site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5" b="1">
                <a:solidFill>
                  <a:srgbClr val="FEFEFE"/>
                </a:solidFill>
                <a:latin typeface="Trebuchet MS"/>
                <a:cs typeface="Trebuchet MS"/>
              </a:rPr>
              <a:t>seja</a:t>
            </a:r>
            <a:r>
              <a:rPr dirty="0" sz="430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70" b="1">
                <a:solidFill>
                  <a:srgbClr val="FEFEFE"/>
                </a:solidFill>
                <a:latin typeface="Trebuchet MS"/>
                <a:cs typeface="Trebuchet MS"/>
              </a:rPr>
              <a:t>fácil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35" b="1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430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70" b="1">
                <a:solidFill>
                  <a:srgbClr val="FEFEFE"/>
                </a:solidFill>
                <a:latin typeface="Trebuchet MS"/>
                <a:cs typeface="Trebuchet MS"/>
              </a:rPr>
              <a:t>usar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100" b="1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4300" spc="-128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80" b="1">
                <a:solidFill>
                  <a:srgbClr val="FEFEFE"/>
                </a:solidFill>
                <a:latin typeface="Trebuchet MS"/>
                <a:cs typeface="Trebuchet MS"/>
              </a:rPr>
              <a:t>compreender,</a:t>
            </a:r>
            <a:r>
              <a:rPr dirty="0" sz="43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5" b="1">
                <a:solidFill>
                  <a:srgbClr val="FEFEFE"/>
                </a:solidFill>
                <a:latin typeface="Trebuchet MS"/>
                <a:cs typeface="Trebuchet MS"/>
              </a:rPr>
              <a:t>mesmo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190" b="1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30" b="1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43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300" spc="-80" b="1">
                <a:solidFill>
                  <a:srgbClr val="FEFEFE"/>
                </a:solidFill>
                <a:latin typeface="Trebuchet MS"/>
                <a:cs typeface="Trebuchet MS"/>
              </a:rPr>
              <a:t>iniciantes.</a:t>
            </a:r>
            <a:endParaRPr sz="4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556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243" y="2365371"/>
            <a:ext cx="14385925" cy="151828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250"/>
              </a:spcBef>
            </a:pPr>
            <a:r>
              <a:rPr dirty="0" sz="4900" spc="10" b="0">
                <a:solidFill>
                  <a:srgbClr val="0D073F"/>
                </a:solidFill>
                <a:latin typeface="Trebuchet MS"/>
                <a:cs typeface="Trebuchet MS"/>
              </a:rPr>
              <a:t>Confiabilidade:</a:t>
            </a:r>
            <a:r>
              <a:rPr dirty="0" sz="4900" spc="75" b="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Garantir </a:t>
            </a:r>
            <a:r>
              <a:rPr dirty="0" sz="4900" spc="25" b="0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50" b="0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4900" spc="8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05" b="0">
                <a:solidFill>
                  <a:srgbClr val="FEFEFE"/>
                </a:solidFill>
                <a:latin typeface="Trebuchet MS"/>
                <a:cs typeface="Trebuchet MS"/>
              </a:rPr>
              <a:t>site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75" b="0">
                <a:solidFill>
                  <a:srgbClr val="FEFEFE"/>
                </a:solidFill>
                <a:latin typeface="Trebuchet MS"/>
                <a:cs typeface="Trebuchet MS"/>
              </a:rPr>
              <a:t>seja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20" b="0">
                <a:solidFill>
                  <a:srgbClr val="FEFEFE"/>
                </a:solidFill>
                <a:latin typeface="Trebuchet MS"/>
                <a:cs typeface="Trebuchet MS"/>
              </a:rPr>
              <a:t>confiável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14" b="0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4900" spc="-146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00" b="0">
                <a:solidFill>
                  <a:srgbClr val="FEFEFE"/>
                </a:solidFill>
                <a:latin typeface="Trebuchet MS"/>
                <a:cs typeface="Trebuchet MS"/>
              </a:rPr>
              <a:t>esteja</a:t>
            </a:r>
            <a:r>
              <a:rPr dirty="0" sz="4900" spc="75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0" b="0">
                <a:solidFill>
                  <a:srgbClr val="FEFEFE"/>
                </a:solidFill>
                <a:latin typeface="Trebuchet MS"/>
                <a:cs typeface="Trebuchet MS"/>
              </a:rPr>
              <a:t>disponível</a:t>
            </a:r>
            <a:r>
              <a:rPr dirty="0" sz="4900" spc="8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130" b="0">
                <a:solidFill>
                  <a:srgbClr val="FEFEFE"/>
                </a:solidFill>
                <a:latin typeface="Trebuchet MS"/>
                <a:cs typeface="Trebuchet MS"/>
              </a:rPr>
              <a:t>quando</a:t>
            </a:r>
            <a:r>
              <a:rPr dirty="0" sz="4900" spc="8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35" b="0">
                <a:solidFill>
                  <a:srgbClr val="FEFEFE"/>
                </a:solidFill>
                <a:latin typeface="Trebuchet MS"/>
                <a:cs typeface="Trebuchet MS"/>
              </a:rPr>
              <a:t>os</a:t>
            </a:r>
            <a:r>
              <a:rPr dirty="0" sz="4900" spc="8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25" b="0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4900" spc="80" b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05" b="0">
                <a:solidFill>
                  <a:srgbClr val="FEFEFE"/>
                </a:solidFill>
                <a:latin typeface="Trebuchet MS"/>
                <a:cs typeface="Trebuchet MS"/>
              </a:rPr>
              <a:t>precisarem.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8243" y="4594824"/>
            <a:ext cx="14919325" cy="379158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335"/>
              </a:spcBef>
            </a:pPr>
            <a:r>
              <a:rPr dirty="0" sz="4900">
                <a:solidFill>
                  <a:srgbClr val="0D073F"/>
                </a:solidFill>
                <a:latin typeface="Trebuchet MS"/>
                <a:cs typeface="Trebuchet MS"/>
              </a:rPr>
              <a:t>Compatibilidade:</a:t>
            </a:r>
            <a:r>
              <a:rPr dirty="0" sz="4900" spc="8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900" spc="75">
                <a:solidFill>
                  <a:srgbClr val="FEFEFE"/>
                </a:solidFill>
                <a:latin typeface="Trebuchet MS"/>
                <a:cs typeface="Trebuchet MS"/>
              </a:rPr>
              <a:t>Garantir</a:t>
            </a:r>
            <a:r>
              <a:rPr dirty="0" sz="49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25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49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50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4900" spc="8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05">
                <a:solidFill>
                  <a:srgbClr val="FEFEFE"/>
                </a:solidFill>
                <a:latin typeface="Trebuchet MS"/>
                <a:cs typeface="Trebuchet MS"/>
              </a:rPr>
              <a:t>site</a:t>
            </a:r>
            <a:r>
              <a:rPr dirty="0" sz="49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75">
                <a:solidFill>
                  <a:srgbClr val="FEFEFE"/>
                </a:solidFill>
                <a:latin typeface="Trebuchet MS"/>
                <a:cs typeface="Trebuchet MS"/>
              </a:rPr>
              <a:t>seja</a:t>
            </a:r>
            <a:r>
              <a:rPr dirty="0" sz="49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25">
                <a:solidFill>
                  <a:srgbClr val="FEFEFE"/>
                </a:solidFill>
                <a:latin typeface="Trebuchet MS"/>
                <a:cs typeface="Trebuchet MS"/>
              </a:rPr>
              <a:t>compatível </a:t>
            </a:r>
            <a:r>
              <a:rPr dirty="0" sz="4900" spc="-14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50">
                <a:solidFill>
                  <a:srgbClr val="FEFEFE"/>
                </a:solidFill>
                <a:latin typeface="Trebuchet MS"/>
                <a:cs typeface="Trebuchet MS"/>
              </a:rPr>
              <a:t>com</a:t>
            </a:r>
            <a:r>
              <a:rPr dirty="0" sz="490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45">
                <a:solidFill>
                  <a:srgbClr val="FEFEFE"/>
                </a:solidFill>
                <a:latin typeface="Trebuchet MS"/>
                <a:cs typeface="Trebuchet MS"/>
              </a:rPr>
              <a:t>diferentes</a:t>
            </a:r>
            <a:r>
              <a:rPr dirty="0" sz="490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105">
                <a:solidFill>
                  <a:srgbClr val="FEFEFE"/>
                </a:solidFill>
                <a:latin typeface="Trebuchet MS"/>
                <a:cs typeface="Trebuchet MS"/>
              </a:rPr>
              <a:t>navegadores</a:t>
            </a:r>
            <a:r>
              <a:rPr dirty="0" sz="490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114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90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900" spc="-80">
                <a:solidFill>
                  <a:srgbClr val="FEFEFE"/>
                </a:solidFill>
                <a:latin typeface="Trebuchet MS"/>
                <a:cs typeface="Trebuchet MS"/>
              </a:rPr>
              <a:t>dispositivos.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850">
              <a:latin typeface="Trebuchet MS"/>
              <a:cs typeface="Trebuchet MS"/>
            </a:endParaRPr>
          </a:p>
          <a:p>
            <a:pPr marL="12700" marR="2291080">
              <a:lnSpc>
                <a:spcPct val="100200"/>
              </a:lnSpc>
            </a:pPr>
            <a:r>
              <a:rPr dirty="0" sz="5000" spc="20">
                <a:solidFill>
                  <a:srgbClr val="0D073F"/>
                </a:solidFill>
                <a:latin typeface="Trebuchet MS"/>
                <a:cs typeface="Trebuchet MS"/>
              </a:rPr>
              <a:t>Manutenibilidade: </a:t>
            </a:r>
            <a:r>
              <a:rPr dirty="0" sz="5000" spc="5">
                <a:solidFill>
                  <a:srgbClr val="FEFEFE"/>
                </a:solidFill>
                <a:latin typeface="Trebuchet MS"/>
                <a:cs typeface="Trebuchet MS"/>
              </a:rPr>
              <a:t>Facilitar </a:t>
            </a:r>
            <a:r>
              <a:rPr dirty="0" sz="5000" spc="320">
                <a:solidFill>
                  <a:srgbClr val="FEFEFE"/>
                </a:solidFill>
                <a:latin typeface="Trebuchet MS"/>
                <a:cs typeface="Trebuchet MS"/>
              </a:rPr>
              <a:t>a </a:t>
            </a:r>
            <a:r>
              <a:rPr dirty="0" sz="5000" spc="25">
                <a:solidFill>
                  <a:srgbClr val="FEFEFE"/>
                </a:solidFill>
                <a:latin typeface="Trebuchet MS"/>
                <a:cs typeface="Trebuchet MS"/>
              </a:rPr>
              <a:t>manutenção </a:t>
            </a:r>
            <a:r>
              <a:rPr dirty="0" sz="5000" spc="-114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5000" spc="-149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50">
                <a:solidFill>
                  <a:srgbClr val="FEFEFE"/>
                </a:solidFill>
                <a:latin typeface="Trebuchet MS"/>
                <a:cs typeface="Trebuchet MS"/>
              </a:rPr>
              <a:t>atualização</a:t>
            </a:r>
            <a:r>
              <a:rPr dirty="0" sz="500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20">
                <a:solidFill>
                  <a:srgbClr val="FEFEFE"/>
                </a:solidFill>
                <a:latin typeface="Trebuchet MS"/>
                <a:cs typeface="Trebuchet MS"/>
              </a:rPr>
              <a:t>do</a:t>
            </a:r>
            <a:r>
              <a:rPr dirty="0" sz="50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110">
                <a:solidFill>
                  <a:srgbClr val="FEFEFE"/>
                </a:solidFill>
                <a:latin typeface="Trebuchet MS"/>
                <a:cs typeface="Trebuchet MS"/>
              </a:rPr>
              <a:t>site</a:t>
            </a:r>
            <a:r>
              <a:rPr dirty="0" sz="50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45">
                <a:solidFill>
                  <a:srgbClr val="FEFEFE"/>
                </a:solidFill>
                <a:latin typeface="Trebuchet MS"/>
                <a:cs typeface="Trebuchet MS"/>
              </a:rPr>
              <a:t>no</a:t>
            </a:r>
            <a:r>
              <a:rPr dirty="0" sz="500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160">
                <a:solidFill>
                  <a:srgbClr val="FEFEFE"/>
                </a:solidFill>
                <a:latin typeface="Trebuchet MS"/>
                <a:cs typeface="Trebuchet MS"/>
              </a:rPr>
              <a:t>futuro.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5567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81974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300" y="1864226"/>
            <a:ext cx="7492365" cy="6887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dirty="0" sz="4800" spc="140">
                <a:solidFill>
                  <a:srgbClr val="FEFEFE"/>
                </a:solidFill>
                <a:latin typeface="Trebuchet MS"/>
                <a:cs typeface="Trebuchet MS"/>
              </a:rPr>
              <a:t>Como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75">
                <a:solidFill>
                  <a:srgbClr val="FEFEFE"/>
                </a:solidFill>
                <a:latin typeface="Trebuchet MS"/>
                <a:cs typeface="Trebuchet MS"/>
              </a:rPr>
              <a:t>usuário,</a:t>
            </a:r>
            <a:r>
              <a:rPr dirty="0" sz="480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80">
                <a:solidFill>
                  <a:srgbClr val="FEFEFE"/>
                </a:solidFill>
                <a:latin typeface="Trebuchet MS"/>
                <a:cs typeface="Trebuchet MS"/>
              </a:rPr>
              <a:t>desejo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5">
                <a:solidFill>
                  <a:srgbClr val="FEFEFE"/>
                </a:solidFill>
                <a:latin typeface="Trebuchet MS"/>
                <a:cs typeface="Trebuchet MS"/>
              </a:rPr>
              <a:t>um </a:t>
            </a:r>
            <a:r>
              <a:rPr dirty="0" sz="4800" spc="1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5">
                <a:solidFill>
                  <a:srgbClr val="FEFEFE"/>
                </a:solidFill>
                <a:latin typeface="Trebuchet MS"/>
                <a:cs typeface="Trebuchet MS"/>
              </a:rPr>
              <a:t>aplicativo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25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480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15">
                <a:solidFill>
                  <a:srgbClr val="FEFEFE"/>
                </a:solidFill>
                <a:latin typeface="Trebuchet MS"/>
                <a:cs typeface="Trebuchet MS"/>
              </a:rPr>
              <a:t>forneça </a:t>
            </a:r>
            <a:r>
              <a:rPr dirty="0" sz="4800" spc="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45">
                <a:solidFill>
                  <a:srgbClr val="FEFEFE"/>
                </a:solidFill>
                <a:latin typeface="Trebuchet MS"/>
                <a:cs typeface="Trebuchet MS"/>
              </a:rPr>
              <a:t>educação</a:t>
            </a:r>
            <a:r>
              <a:rPr dirty="0" sz="480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10">
                <a:solidFill>
                  <a:srgbClr val="FEFEFE"/>
                </a:solidFill>
                <a:latin typeface="Trebuchet MS"/>
                <a:cs typeface="Trebuchet MS"/>
              </a:rPr>
              <a:t>financeira</a:t>
            </a:r>
            <a:r>
              <a:rPr dirty="0" sz="480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110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4800" spc="-10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10">
                <a:solidFill>
                  <a:srgbClr val="FEFEFE"/>
                </a:solidFill>
                <a:latin typeface="Trebuchet MS"/>
                <a:cs typeface="Trebuchet MS"/>
              </a:rPr>
              <a:t>orientação</a:t>
            </a:r>
            <a:r>
              <a:rPr dirty="0" sz="4800" spc="35">
                <a:solidFill>
                  <a:srgbClr val="FEFEFE"/>
                </a:solidFill>
                <a:latin typeface="Trebuchet MS"/>
                <a:cs typeface="Trebuchet MS"/>
              </a:rPr>
              <a:t> de </a:t>
            </a:r>
            <a:r>
              <a:rPr dirty="0" sz="4800" spc="-55">
                <a:solidFill>
                  <a:srgbClr val="FEFEFE"/>
                </a:solidFill>
                <a:latin typeface="Trebuchet MS"/>
                <a:cs typeface="Trebuchet MS"/>
              </a:rPr>
              <a:t>investimento </a:t>
            </a:r>
            <a:r>
              <a:rPr dirty="0" sz="4800" spc="-14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185">
                <a:solidFill>
                  <a:srgbClr val="FEFEFE"/>
                </a:solidFill>
                <a:latin typeface="Trebuchet MS"/>
                <a:cs typeface="Trebuchet MS"/>
              </a:rPr>
              <a:t>para </a:t>
            </a:r>
            <a:r>
              <a:rPr dirty="0" sz="4800" spc="-30">
                <a:solidFill>
                  <a:srgbClr val="FEFEFE"/>
                </a:solidFill>
                <a:latin typeface="Trebuchet MS"/>
                <a:cs typeface="Trebuchet MS"/>
              </a:rPr>
              <a:t>reduzir </a:t>
            </a:r>
            <a:r>
              <a:rPr dirty="0" sz="4800" spc="55">
                <a:solidFill>
                  <a:srgbClr val="FEFEFE"/>
                </a:solidFill>
                <a:latin typeface="Trebuchet MS"/>
                <a:cs typeface="Trebuchet MS"/>
              </a:rPr>
              <a:t>o </a:t>
            </a:r>
            <a:r>
              <a:rPr dirty="0" sz="4800" spc="-65">
                <a:solidFill>
                  <a:srgbClr val="FEFEFE"/>
                </a:solidFill>
                <a:latin typeface="Trebuchet MS"/>
                <a:cs typeface="Trebuchet MS"/>
              </a:rPr>
              <a:t>estresse </a:t>
            </a:r>
            <a:r>
              <a:rPr dirty="0" sz="4800" spc="-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25">
                <a:solidFill>
                  <a:srgbClr val="FEFEFE"/>
                </a:solidFill>
                <a:latin typeface="Trebuchet MS"/>
                <a:cs typeface="Trebuchet MS"/>
              </a:rPr>
              <a:t>relacionado </a:t>
            </a:r>
            <a:r>
              <a:rPr dirty="0" sz="4800" spc="165">
                <a:solidFill>
                  <a:srgbClr val="FEFEFE"/>
                </a:solidFill>
                <a:latin typeface="Trebuchet MS"/>
                <a:cs typeface="Trebuchet MS"/>
              </a:rPr>
              <a:t>às </a:t>
            </a:r>
            <a:r>
              <a:rPr dirty="0" sz="4800" spc="45">
                <a:solidFill>
                  <a:srgbClr val="FEFEFE"/>
                </a:solidFill>
                <a:latin typeface="Trebuchet MS"/>
                <a:cs typeface="Trebuchet MS"/>
              </a:rPr>
              <a:t>minhas </a:t>
            </a:r>
            <a:r>
              <a:rPr dirty="0" sz="4800" spc="5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55">
                <a:solidFill>
                  <a:srgbClr val="FEFEFE"/>
                </a:solidFill>
                <a:latin typeface="Trebuchet MS"/>
                <a:cs typeface="Trebuchet MS"/>
              </a:rPr>
              <a:t>finanças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110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25">
                <a:solidFill>
                  <a:srgbClr val="FEFEFE"/>
                </a:solidFill>
                <a:latin typeface="Trebuchet MS"/>
                <a:cs typeface="Trebuchet MS"/>
              </a:rPr>
              <a:t>tomar</a:t>
            </a:r>
            <a:r>
              <a:rPr dirty="0" sz="480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35">
                <a:solidFill>
                  <a:srgbClr val="FEFEFE"/>
                </a:solidFill>
                <a:latin typeface="Trebuchet MS"/>
                <a:cs typeface="Trebuchet MS"/>
              </a:rPr>
              <a:t>decisões </a:t>
            </a:r>
            <a:r>
              <a:rPr dirty="0" sz="4800" spc="-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800" spc="-70">
                <a:solidFill>
                  <a:srgbClr val="FEFEFE"/>
                </a:solidFill>
                <a:latin typeface="Trebuchet MS"/>
                <a:cs typeface="Trebuchet MS"/>
              </a:rPr>
              <a:t>financeiras.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0487" y="0"/>
            <a:ext cx="12097511" cy="36515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700"/>
            <a:ext cx="7008256" cy="6057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0473" y="2923736"/>
            <a:ext cx="11306175" cy="11112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880360" marR="5080" indent="-2868295">
              <a:lnSpc>
                <a:spcPct val="116799"/>
              </a:lnSpc>
              <a:spcBef>
                <a:spcPts val="90"/>
              </a:spcBef>
            </a:pPr>
            <a:r>
              <a:rPr dirty="0" sz="3050" spc="25">
                <a:solidFill>
                  <a:srgbClr val="0D073F"/>
                </a:solidFill>
                <a:latin typeface="Tahoma"/>
                <a:cs typeface="Tahoma"/>
              </a:rPr>
              <a:t>GitHub</a:t>
            </a:r>
            <a:r>
              <a:rPr dirty="0" sz="3050" spc="-95">
                <a:solidFill>
                  <a:srgbClr val="0D073F"/>
                </a:solidFill>
                <a:latin typeface="Tahoma"/>
                <a:cs typeface="Tahoma"/>
              </a:rPr>
              <a:t> </a:t>
            </a:r>
            <a:r>
              <a:rPr dirty="0" sz="3050" spc="-20">
                <a:solidFill>
                  <a:srgbClr val="0D073F"/>
                </a:solidFill>
                <a:latin typeface="Tahoma"/>
                <a:cs typeface="Tahoma"/>
              </a:rPr>
              <a:t>Repositório:</a:t>
            </a:r>
            <a:r>
              <a:rPr dirty="0" sz="3050" spc="-90">
                <a:solidFill>
                  <a:srgbClr val="0D073F"/>
                </a:solidFill>
                <a:latin typeface="Tahoma"/>
                <a:cs typeface="Tahoma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30">
                <a:solidFill>
                  <a:srgbClr val="FFFFFF"/>
                </a:solidFill>
                <a:latin typeface="Tahoma"/>
                <a:cs typeface="Tahoma"/>
              </a:rPr>
              <a:t>onde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ahoma"/>
                <a:cs typeface="Tahoma"/>
              </a:rPr>
              <a:t>os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20">
                <a:solidFill>
                  <a:srgbClr val="FFFFFF"/>
                </a:solidFill>
                <a:latin typeface="Tahoma"/>
                <a:cs typeface="Tahoma"/>
              </a:rPr>
              <a:t>arquivos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25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ahoma"/>
                <a:cs typeface="Tahoma"/>
              </a:rPr>
              <a:t>projeto</a:t>
            </a:r>
            <a:r>
              <a:rPr dirty="0" sz="305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">
                <a:solidFill>
                  <a:srgbClr val="FFFFFF"/>
                </a:solidFill>
                <a:latin typeface="Tahoma"/>
                <a:cs typeface="Tahoma"/>
              </a:rPr>
              <a:t>são </a:t>
            </a:r>
            <a:r>
              <a:rPr dirty="0" sz="3050" spc="-8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20">
                <a:solidFill>
                  <a:srgbClr val="FFFFFF"/>
                </a:solidFill>
                <a:latin typeface="Tahoma"/>
                <a:cs typeface="Tahoma"/>
              </a:rPr>
              <a:t>armazenados</a:t>
            </a:r>
            <a:r>
              <a:rPr dirty="0" sz="305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05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Tahoma"/>
                <a:cs typeface="Tahoma"/>
              </a:rPr>
              <a:t>gerenciados.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952105" marR="5080" indent="-2841625">
              <a:lnSpc>
                <a:spcPct val="116799"/>
              </a:lnSpc>
              <a:spcBef>
                <a:spcPts val="95"/>
              </a:spcBef>
            </a:pPr>
            <a:r>
              <a:rPr dirty="0" spc="-5">
                <a:solidFill>
                  <a:srgbClr val="0D073F"/>
                </a:solidFill>
              </a:rPr>
              <a:t>Daily</a:t>
            </a:r>
            <a:r>
              <a:rPr dirty="0" spc="-100">
                <a:solidFill>
                  <a:srgbClr val="0D073F"/>
                </a:solidFill>
              </a:rPr>
              <a:t> </a:t>
            </a:r>
            <a:r>
              <a:rPr dirty="0" spc="-15">
                <a:solidFill>
                  <a:srgbClr val="0D073F"/>
                </a:solidFill>
              </a:rPr>
              <a:t>Scrum</a:t>
            </a:r>
            <a:r>
              <a:rPr dirty="0" spc="-95">
                <a:solidFill>
                  <a:srgbClr val="0D073F"/>
                </a:solidFill>
              </a:rPr>
              <a:t> </a:t>
            </a:r>
            <a:r>
              <a:rPr dirty="0" spc="25">
                <a:solidFill>
                  <a:srgbClr val="0D073F"/>
                </a:solidFill>
              </a:rPr>
              <a:t>toda</a:t>
            </a:r>
            <a:r>
              <a:rPr dirty="0" spc="-100">
                <a:solidFill>
                  <a:srgbClr val="0D073F"/>
                </a:solidFill>
              </a:rPr>
              <a:t> </a:t>
            </a:r>
            <a:r>
              <a:rPr dirty="0" spc="-45">
                <a:solidFill>
                  <a:srgbClr val="0D073F"/>
                </a:solidFill>
              </a:rPr>
              <a:t>segunda:</a:t>
            </a:r>
            <a:r>
              <a:rPr dirty="0" spc="-95">
                <a:solidFill>
                  <a:srgbClr val="0D073F"/>
                </a:solidFill>
              </a:rPr>
              <a:t> </a:t>
            </a:r>
            <a:r>
              <a:rPr dirty="0" spc="-10"/>
              <a:t>Reunião</a:t>
            </a:r>
            <a:r>
              <a:rPr dirty="0" spc="-100"/>
              <a:t> </a:t>
            </a:r>
            <a:r>
              <a:rPr dirty="0" spc="20"/>
              <a:t>diária</a:t>
            </a:r>
            <a:r>
              <a:rPr dirty="0" spc="-95"/>
              <a:t> </a:t>
            </a:r>
            <a:r>
              <a:rPr dirty="0" spc="5"/>
              <a:t>de</a:t>
            </a:r>
            <a:r>
              <a:rPr dirty="0" spc="-100"/>
              <a:t> </a:t>
            </a:r>
            <a:r>
              <a:rPr dirty="0" spc="30"/>
              <a:t>acompanhamento</a:t>
            </a:r>
            <a:r>
              <a:rPr dirty="0" spc="-95"/>
              <a:t> </a:t>
            </a:r>
            <a:r>
              <a:rPr dirty="0" spc="10"/>
              <a:t>do </a:t>
            </a:r>
            <a:r>
              <a:rPr dirty="0" spc="-880"/>
              <a:t> </a:t>
            </a:r>
            <a:r>
              <a:rPr dirty="0" spc="-15"/>
              <a:t>projeto,</a:t>
            </a:r>
            <a:r>
              <a:rPr dirty="0" spc="-100"/>
              <a:t> </a:t>
            </a:r>
            <a:r>
              <a:rPr dirty="0"/>
              <a:t>realizada</a:t>
            </a:r>
            <a:r>
              <a:rPr dirty="0" spc="-100"/>
              <a:t> </a:t>
            </a:r>
            <a:r>
              <a:rPr dirty="0" spc="-15"/>
              <a:t>às</a:t>
            </a:r>
            <a:r>
              <a:rPr dirty="0" spc="-100"/>
              <a:t> </a:t>
            </a:r>
            <a:r>
              <a:rPr dirty="0" spc="-35"/>
              <a:t>segundas-feiras.</a:t>
            </a:r>
          </a:p>
          <a:p>
            <a:pPr marL="6115685" marR="74930" indent="-1113790">
              <a:lnSpc>
                <a:spcPct val="115900"/>
              </a:lnSpc>
              <a:spcBef>
                <a:spcPts val="3290"/>
              </a:spcBef>
            </a:pPr>
            <a:r>
              <a:rPr dirty="0" sz="2750" spc="-15">
                <a:solidFill>
                  <a:srgbClr val="0D073F"/>
                </a:solidFill>
              </a:rPr>
              <a:t>WhatsApp</a:t>
            </a:r>
            <a:r>
              <a:rPr dirty="0" sz="2750" spc="-100">
                <a:solidFill>
                  <a:srgbClr val="0D073F"/>
                </a:solidFill>
              </a:rPr>
              <a:t> </a:t>
            </a:r>
            <a:r>
              <a:rPr dirty="0" sz="2750" spc="15">
                <a:solidFill>
                  <a:srgbClr val="0D073F"/>
                </a:solidFill>
              </a:rPr>
              <a:t>para</a:t>
            </a:r>
            <a:r>
              <a:rPr dirty="0" sz="2750" spc="-95">
                <a:solidFill>
                  <a:srgbClr val="0D073F"/>
                </a:solidFill>
              </a:rPr>
              <a:t> </a:t>
            </a:r>
            <a:r>
              <a:rPr dirty="0" sz="2750" spc="10">
                <a:solidFill>
                  <a:srgbClr val="0D073F"/>
                </a:solidFill>
              </a:rPr>
              <a:t>facilitar</a:t>
            </a:r>
            <a:r>
              <a:rPr dirty="0" sz="2750" spc="-95">
                <a:solidFill>
                  <a:srgbClr val="0D073F"/>
                </a:solidFill>
              </a:rPr>
              <a:t> </a:t>
            </a:r>
            <a:r>
              <a:rPr dirty="0" sz="2750" spc="10">
                <a:solidFill>
                  <a:srgbClr val="0D073F"/>
                </a:solidFill>
              </a:rPr>
              <a:t>a</a:t>
            </a:r>
            <a:r>
              <a:rPr dirty="0" sz="2750" spc="-95">
                <a:solidFill>
                  <a:srgbClr val="0D073F"/>
                </a:solidFill>
              </a:rPr>
              <a:t> </a:t>
            </a:r>
            <a:r>
              <a:rPr dirty="0" sz="2750" spc="-15">
                <a:solidFill>
                  <a:srgbClr val="0D073F"/>
                </a:solidFill>
              </a:rPr>
              <a:t>comunicação:</a:t>
            </a:r>
            <a:r>
              <a:rPr dirty="0" sz="2750" spc="-95">
                <a:solidFill>
                  <a:srgbClr val="0D073F"/>
                </a:solidFill>
              </a:rPr>
              <a:t> </a:t>
            </a:r>
            <a:r>
              <a:rPr dirty="0" sz="2750" spc="-5"/>
              <a:t>Utilização</a:t>
            </a:r>
            <a:r>
              <a:rPr dirty="0" sz="2750" spc="-95"/>
              <a:t> </a:t>
            </a:r>
            <a:r>
              <a:rPr dirty="0" sz="2750"/>
              <a:t>do</a:t>
            </a:r>
            <a:r>
              <a:rPr dirty="0" sz="2750" spc="-95"/>
              <a:t> </a:t>
            </a:r>
            <a:r>
              <a:rPr dirty="0" sz="2750"/>
              <a:t>aplicativo</a:t>
            </a:r>
            <a:r>
              <a:rPr dirty="0" sz="2750" spc="-95"/>
              <a:t> </a:t>
            </a:r>
            <a:r>
              <a:rPr dirty="0" sz="2750" spc="-15"/>
              <a:t>WhatsApp </a:t>
            </a:r>
            <a:r>
              <a:rPr dirty="0" sz="2750" spc="-790"/>
              <a:t> </a:t>
            </a:r>
            <a:r>
              <a:rPr dirty="0" sz="2750" spc="15"/>
              <a:t>para</a:t>
            </a:r>
            <a:r>
              <a:rPr dirty="0" sz="2750" spc="-95"/>
              <a:t> </a:t>
            </a:r>
            <a:r>
              <a:rPr dirty="0" sz="2750" spc="5"/>
              <a:t>comunicação</a:t>
            </a:r>
            <a:r>
              <a:rPr dirty="0" sz="2750" spc="-95"/>
              <a:t> </a:t>
            </a:r>
            <a:r>
              <a:rPr dirty="0" sz="2750" spc="10"/>
              <a:t>rápida</a:t>
            </a:r>
            <a:r>
              <a:rPr dirty="0" sz="2750" spc="-95"/>
              <a:t> </a:t>
            </a:r>
            <a:r>
              <a:rPr dirty="0" sz="2750" spc="-10"/>
              <a:t>e</a:t>
            </a:r>
            <a:r>
              <a:rPr dirty="0" sz="2750" spc="-95"/>
              <a:t> </a:t>
            </a:r>
            <a:r>
              <a:rPr dirty="0" sz="2750" spc="-5"/>
              <a:t>fácil</a:t>
            </a:r>
            <a:r>
              <a:rPr dirty="0" sz="2750" spc="-90"/>
              <a:t> </a:t>
            </a:r>
            <a:r>
              <a:rPr dirty="0" sz="2750" spc="20"/>
              <a:t>entre</a:t>
            </a:r>
            <a:r>
              <a:rPr dirty="0" sz="2750" spc="-95"/>
              <a:t> </a:t>
            </a:r>
            <a:r>
              <a:rPr dirty="0" sz="2750" spc="-25"/>
              <a:t>os</a:t>
            </a:r>
            <a:r>
              <a:rPr dirty="0" sz="2750" spc="-95"/>
              <a:t> </a:t>
            </a:r>
            <a:r>
              <a:rPr dirty="0" sz="2750" spc="15"/>
              <a:t>membros</a:t>
            </a:r>
            <a:r>
              <a:rPr dirty="0" sz="2750" spc="-95"/>
              <a:t> </a:t>
            </a:r>
            <a:r>
              <a:rPr dirty="0" sz="2750" spc="5"/>
              <a:t>da</a:t>
            </a:r>
            <a:r>
              <a:rPr dirty="0" sz="2750" spc="-95"/>
              <a:t> </a:t>
            </a:r>
            <a:r>
              <a:rPr dirty="0" sz="2750" spc="-10"/>
              <a:t>equipe.</a:t>
            </a:r>
            <a:endParaRPr sz="2750"/>
          </a:p>
          <a:p>
            <a:pPr marL="8192134" marR="380365" indent="-3985260">
              <a:lnSpc>
                <a:spcPct val="115900"/>
              </a:lnSpc>
              <a:spcBef>
                <a:spcPts val="3275"/>
              </a:spcBef>
            </a:pPr>
            <a:r>
              <a:rPr dirty="0" sz="2750" spc="-10">
                <a:solidFill>
                  <a:srgbClr val="0D073F"/>
                </a:solidFill>
              </a:rPr>
              <a:t>Trello</a:t>
            </a:r>
            <a:r>
              <a:rPr dirty="0" sz="2750" spc="-95">
                <a:solidFill>
                  <a:srgbClr val="0D073F"/>
                </a:solidFill>
              </a:rPr>
              <a:t> </a:t>
            </a:r>
            <a:r>
              <a:rPr dirty="0" sz="2750" spc="15">
                <a:solidFill>
                  <a:srgbClr val="0D073F"/>
                </a:solidFill>
              </a:rPr>
              <a:t>para</a:t>
            </a:r>
            <a:r>
              <a:rPr dirty="0" sz="2750" spc="-90">
                <a:solidFill>
                  <a:srgbClr val="0D073F"/>
                </a:solidFill>
              </a:rPr>
              <a:t> </a:t>
            </a:r>
            <a:r>
              <a:rPr dirty="0" sz="2750" spc="-20">
                <a:solidFill>
                  <a:srgbClr val="0D073F"/>
                </a:solidFill>
              </a:rPr>
              <a:t>organização</a:t>
            </a:r>
            <a:r>
              <a:rPr dirty="0" sz="2750" spc="-90">
                <a:solidFill>
                  <a:srgbClr val="0D073F"/>
                </a:solidFill>
              </a:rPr>
              <a:t> </a:t>
            </a:r>
            <a:r>
              <a:rPr dirty="0" sz="2750" spc="-5">
                <a:solidFill>
                  <a:srgbClr val="0D073F"/>
                </a:solidFill>
              </a:rPr>
              <a:t>de</a:t>
            </a:r>
            <a:r>
              <a:rPr dirty="0" sz="2750" spc="-90">
                <a:solidFill>
                  <a:srgbClr val="0D073F"/>
                </a:solidFill>
              </a:rPr>
              <a:t> </a:t>
            </a:r>
            <a:r>
              <a:rPr dirty="0" sz="2750" spc="-25">
                <a:solidFill>
                  <a:srgbClr val="0D073F"/>
                </a:solidFill>
              </a:rPr>
              <a:t>tarefas:</a:t>
            </a:r>
            <a:r>
              <a:rPr dirty="0" sz="2750" spc="-90">
                <a:solidFill>
                  <a:srgbClr val="0D073F"/>
                </a:solidFill>
              </a:rPr>
              <a:t> </a:t>
            </a:r>
            <a:r>
              <a:rPr dirty="0" sz="2750" spc="-5"/>
              <a:t>Uso</a:t>
            </a:r>
            <a:r>
              <a:rPr dirty="0" sz="2750" spc="-90"/>
              <a:t> </a:t>
            </a:r>
            <a:r>
              <a:rPr dirty="0" sz="2750" spc="5"/>
              <a:t>da</a:t>
            </a:r>
            <a:r>
              <a:rPr dirty="0" sz="2750" spc="-90"/>
              <a:t> </a:t>
            </a:r>
            <a:r>
              <a:rPr dirty="0" sz="2750" spc="25"/>
              <a:t>ferramenta</a:t>
            </a:r>
            <a:r>
              <a:rPr dirty="0" sz="2750" spc="-90"/>
              <a:t> </a:t>
            </a:r>
            <a:r>
              <a:rPr dirty="0" sz="2750" spc="-10"/>
              <a:t>Trello</a:t>
            </a:r>
            <a:r>
              <a:rPr dirty="0" sz="2750" spc="-90"/>
              <a:t> </a:t>
            </a:r>
            <a:r>
              <a:rPr dirty="0" sz="2750" spc="15"/>
              <a:t>para</a:t>
            </a:r>
            <a:r>
              <a:rPr dirty="0" sz="2750" spc="-90"/>
              <a:t> </a:t>
            </a:r>
            <a:r>
              <a:rPr dirty="0" sz="2750" spc="-15"/>
              <a:t>organizar</a:t>
            </a:r>
            <a:r>
              <a:rPr dirty="0" sz="2750" spc="-90"/>
              <a:t> </a:t>
            </a:r>
            <a:r>
              <a:rPr dirty="0" sz="2750" spc="-10"/>
              <a:t>e </a:t>
            </a:r>
            <a:r>
              <a:rPr dirty="0" sz="2750" spc="-790"/>
              <a:t> </a:t>
            </a:r>
            <a:r>
              <a:rPr dirty="0" sz="2750" spc="-15"/>
              <a:t>gerenciar</a:t>
            </a:r>
            <a:r>
              <a:rPr dirty="0" sz="2750" spc="-100"/>
              <a:t> </a:t>
            </a:r>
            <a:r>
              <a:rPr dirty="0" sz="2750" spc="-20"/>
              <a:t>as</a:t>
            </a:r>
            <a:r>
              <a:rPr dirty="0" sz="2750" spc="-95"/>
              <a:t> </a:t>
            </a:r>
            <a:r>
              <a:rPr dirty="0" sz="2750" spc="5"/>
              <a:t>tarefas</a:t>
            </a:r>
            <a:r>
              <a:rPr dirty="0" sz="2750" spc="-95"/>
              <a:t> </a:t>
            </a:r>
            <a:r>
              <a:rPr dirty="0" sz="2750"/>
              <a:t>do</a:t>
            </a:r>
            <a:r>
              <a:rPr dirty="0" sz="2750" spc="-95"/>
              <a:t> </a:t>
            </a:r>
            <a:r>
              <a:rPr dirty="0" sz="2750" spc="-20"/>
              <a:t>projeto.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1647" y="0"/>
            <a:ext cx="14029943" cy="5455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766E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507730" cy="10287000"/>
            <a:chOff x="0" y="0"/>
            <a:chExt cx="850773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505825" cy="10287000"/>
            </a:xfrm>
            <a:custGeom>
              <a:avLst/>
              <a:gdLst/>
              <a:ahLst/>
              <a:cxnLst/>
              <a:rect l="l" t="t" r="r" b="b"/>
              <a:pathLst>
                <a:path w="8505825" h="10287000">
                  <a:moveTo>
                    <a:pt x="85058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8505824" y="0"/>
                  </a:lnTo>
                  <a:lnTo>
                    <a:pt x="8505824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75497" y="9197523"/>
              <a:ext cx="1095375" cy="1085850"/>
            </a:xfrm>
            <a:custGeom>
              <a:avLst/>
              <a:gdLst/>
              <a:ahLst/>
              <a:cxnLst/>
              <a:rect l="l" t="t" r="r" b="b"/>
              <a:pathLst>
                <a:path w="1095375" h="1085850">
                  <a:moveTo>
                    <a:pt x="0" y="1085849"/>
                  </a:moveTo>
                  <a:lnTo>
                    <a:pt x="0" y="0"/>
                  </a:lnTo>
                  <a:lnTo>
                    <a:pt x="1095374" y="0"/>
                  </a:lnTo>
                  <a:lnTo>
                    <a:pt x="1095374" y="1085849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5F2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0033" y="7018528"/>
              <a:ext cx="1095375" cy="1085850"/>
            </a:xfrm>
            <a:custGeom>
              <a:avLst/>
              <a:gdLst/>
              <a:ahLst/>
              <a:cxnLst/>
              <a:rect l="l" t="t" r="r" b="b"/>
              <a:pathLst>
                <a:path w="1095375" h="1085850">
                  <a:moveTo>
                    <a:pt x="0" y="1085849"/>
                  </a:moveTo>
                  <a:lnTo>
                    <a:pt x="0" y="0"/>
                  </a:lnTo>
                  <a:lnTo>
                    <a:pt x="1095374" y="0"/>
                  </a:lnTo>
                  <a:lnTo>
                    <a:pt x="1095374" y="1085849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737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5929032"/>
              <a:ext cx="1092835" cy="1085850"/>
            </a:xfrm>
            <a:custGeom>
              <a:avLst/>
              <a:gdLst/>
              <a:ahLst/>
              <a:cxnLst/>
              <a:rect l="l" t="t" r="r" b="b"/>
              <a:pathLst>
                <a:path w="1092835" h="1085850">
                  <a:moveTo>
                    <a:pt x="0" y="0"/>
                  </a:moveTo>
                  <a:lnTo>
                    <a:pt x="1092676" y="0"/>
                  </a:lnTo>
                  <a:lnTo>
                    <a:pt x="1092676" y="1085849"/>
                  </a:lnTo>
                  <a:lnTo>
                    <a:pt x="0" y="1085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F2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8108026"/>
              <a:ext cx="1092835" cy="1085850"/>
            </a:xfrm>
            <a:custGeom>
              <a:avLst/>
              <a:gdLst/>
              <a:ahLst/>
              <a:cxnLst/>
              <a:rect l="l" t="t" r="r" b="b"/>
              <a:pathLst>
                <a:path w="1092835" h="1085850">
                  <a:moveTo>
                    <a:pt x="0" y="0"/>
                  </a:moveTo>
                  <a:lnTo>
                    <a:pt x="1092676" y="0"/>
                  </a:lnTo>
                  <a:lnTo>
                    <a:pt x="1092676" y="1085849"/>
                  </a:lnTo>
                  <a:lnTo>
                    <a:pt x="0" y="10858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0033" y="9197523"/>
              <a:ext cx="1095375" cy="1085850"/>
            </a:xfrm>
            <a:custGeom>
              <a:avLst/>
              <a:gdLst/>
              <a:ahLst/>
              <a:cxnLst/>
              <a:rect l="l" t="t" r="r" b="b"/>
              <a:pathLst>
                <a:path w="1095375" h="1085850">
                  <a:moveTo>
                    <a:pt x="0" y="1085849"/>
                  </a:moveTo>
                  <a:lnTo>
                    <a:pt x="0" y="0"/>
                  </a:lnTo>
                  <a:lnTo>
                    <a:pt x="1095374" y="0"/>
                  </a:lnTo>
                  <a:lnTo>
                    <a:pt x="1095374" y="1085849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3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280" y="0"/>
              <a:ext cx="8277224" cy="530993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60929" y="2905846"/>
            <a:ext cx="161924" cy="1619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38307" y="2577659"/>
            <a:ext cx="8408670" cy="5940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dirty="0" sz="3700" spc="-60">
                <a:solidFill>
                  <a:srgbClr val="F4F4F4"/>
                </a:solidFill>
                <a:latin typeface="Lucida Sans Unicode"/>
                <a:cs typeface="Lucida Sans Unicode"/>
              </a:rPr>
              <a:t>A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50">
                <a:solidFill>
                  <a:srgbClr val="F4F4F4"/>
                </a:solidFill>
                <a:latin typeface="Lucida Sans Unicode"/>
                <a:cs typeface="Lucida Sans Unicode"/>
              </a:rPr>
              <a:t>logo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30">
                <a:solidFill>
                  <a:srgbClr val="F4F4F4"/>
                </a:solidFill>
                <a:latin typeface="Lucida Sans Unicode"/>
                <a:cs typeface="Lucida Sans Unicode"/>
              </a:rPr>
              <a:t>do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65">
                <a:solidFill>
                  <a:srgbClr val="F4F4F4"/>
                </a:solidFill>
                <a:latin typeface="Lucida Sans Unicode"/>
                <a:cs typeface="Lucida Sans Unicode"/>
              </a:rPr>
              <a:t>Economicamente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25">
                <a:solidFill>
                  <a:srgbClr val="F4F4F4"/>
                </a:solidFill>
                <a:latin typeface="Lucida Sans Unicode"/>
                <a:cs typeface="Lucida Sans Unicode"/>
              </a:rPr>
              <a:t>mostra </a:t>
            </a:r>
            <a:r>
              <a:rPr dirty="0" sz="3700" spc="-115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15">
                <a:solidFill>
                  <a:srgbClr val="F4F4F4"/>
                </a:solidFill>
                <a:latin typeface="Lucida Sans Unicode"/>
                <a:cs typeface="Lucida Sans Unicode"/>
              </a:rPr>
              <a:t>um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10">
                <a:solidFill>
                  <a:srgbClr val="F4F4F4"/>
                </a:solidFill>
                <a:latin typeface="Lucida Sans Unicode"/>
                <a:cs typeface="Lucida Sans Unicode"/>
              </a:rPr>
              <a:t>cérebro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35">
                <a:solidFill>
                  <a:srgbClr val="F4F4F4"/>
                </a:solidFill>
                <a:latin typeface="Lucida Sans Unicode"/>
                <a:cs typeface="Lucida Sans Unicode"/>
              </a:rPr>
              <a:t>e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15">
                <a:solidFill>
                  <a:srgbClr val="F4F4F4"/>
                </a:solidFill>
                <a:latin typeface="Lucida Sans Unicode"/>
                <a:cs typeface="Lucida Sans Unicode"/>
              </a:rPr>
              <a:t>um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60">
                <a:solidFill>
                  <a:srgbClr val="F4F4F4"/>
                </a:solidFill>
                <a:latin typeface="Lucida Sans Unicode"/>
                <a:cs typeface="Lucida Sans Unicode"/>
              </a:rPr>
              <a:t>símbolo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00">
                <a:solidFill>
                  <a:srgbClr val="F4F4F4"/>
                </a:solidFill>
                <a:latin typeface="Lucida Sans Unicode"/>
                <a:cs typeface="Lucida Sans Unicode"/>
              </a:rPr>
              <a:t>de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80">
                <a:solidFill>
                  <a:srgbClr val="F4F4F4"/>
                </a:solidFill>
                <a:latin typeface="Lucida Sans Unicode"/>
                <a:cs typeface="Lucida Sans Unicode"/>
              </a:rPr>
              <a:t>dólar </a:t>
            </a:r>
            <a:r>
              <a:rPr dirty="0" sz="3700" spc="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05">
                <a:solidFill>
                  <a:srgbClr val="F4F4F4"/>
                </a:solidFill>
                <a:latin typeface="Lucida Sans Unicode"/>
                <a:cs typeface="Lucida Sans Unicode"/>
              </a:rPr>
              <a:t>combinados, </a:t>
            </a:r>
            <a:r>
              <a:rPr dirty="0" sz="3700" spc="40">
                <a:solidFill>
                  <a:srgbClr val="F4F4F4"/>
                </a:solidFill>
                <a:latin typeface="Lucida Sans Unicode"/>
                <a:cs typeface="Lucida Sans Unicode"/>
              </a:rPr>
              <a:t>simbolizando </a:t>
            </a:r>
            <a:r>
              <a:rPr dirty="0" sz="3700" spc="220">
                <a:solidFill>
                  <a:srgbClr val="F4F4F4"/>
                </a:solidFill>
                <a:latin typeface="Lucida Sans Unicode"/>
                <a:cs typeface="Lucida Sans Unicode"/>
              </a:rPr>
              <a:t>como </a:t>
            </a:r>
            <a:r>
              <a:rPr dirty="0" sz="3700" spc="22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30">
                <a:solidFill>
                  <a:srgbClr val="F4F4F4"/>
                </a:solidFill>
                <a:latin typeface="Lucida Sans Unicode"/>
                <a:cs typeface="Lucida Sans Unicode"/>
              </a:rPr>
              <a:t>aprender </a:t>
            </a:r>
            <a:r>
              <a:rPr dirty="0" sz="3700" spc="80">
                <a:solidFill>
                  <a:srgbClr val="F4F4F4"/>
                </a:solidFill>
                <a:latin typeface="Lucida Sans Unicode"/>
                <a:cs typeface="Lucida Sans Unicode"/>
              </a:rPr>
              <a:t>sobre </a:t>
            </a:r>
            <a:r>
              <a:rPr dirty="0" sz="3700" spc="20">
                <a:solidFill>
                  <a:srgbClr val="F4F4F4"/>
                </a:solidFill>
                <a:latin typeface="Lucida Sans Unicode"/>
                <a:cs typeface="Lucida Sans Unicode"/>
              </a:rPr>
              <a:t>dinheiro </a:t>
            </a:r>
            <a:r>
              <a:rPr dirty="0" sz="3700" spc="165">
                <a:solidFill>
                  <a:srgbClr val="F4F4F4"/>
                </a:solidFill>
                <a:latin typeface="Lucida Sans Unicode"/>
                <a:cs typeface="Lucida Sans Unicode"/>
              </a:rPr>
              <a:t>pode </a:t>
            </a:r>
            <a:r>
              <a:rPr dirty="0" sz="3700" spc="17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30">
                <a:solidFill>
                  <a:srgbClr val="F4F4F4"/>
                </a:solidFill>
                <a:latin typeface="Lucida Sans Unicode"/>
                <a:cs typeface="Lucida Sans Unicode"/>
              </a:rPr>
              <a:t>ajudar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459">
                <a:solidFill>
                  <a:srgbClr val="F4F4F4"/>
                </a:solidFill>
                <a:latin typeface="Lucida Sans Unicode"/>
                <a:cs typeface="Lucida Sans Unicode"/>
              </a:rPr>
              <a:t>a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70">
                <a:solidFill>
                  <a:srgbClr val="F4F4F4"/>
                </a:solidFill>
                <a:latin typeface="Lucida Sans Unicode"/>
                <a:cs typeface="Lucida Sans Unicode"/>
              </a:rPr>
              <a:t>mente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459">
                <a:solidFill>
                  <a:srgbClr val="F4F4F4"/>
                </a:solidFill>
                <a:latin typeface="Lucida Sans Unicode"/>
                <a:cs typeface="Lucida Sans Unicode"/>
              </a:rPr>
              <a:t>a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25">
                <a:solidFill>
                  <a:srgbClr val="F4F4F4"/>
                </a:solidFill>
                <a:latin typeface="Lucida Sans Unicode"/>
                <a:cs typeface="Lucida Sans Unicode"/>
              </a:rPr>
              <a:t>alcançar</a:t>
            </a:r>
            <a:r>
              <a:rPr dirty="0" sz="3700" spc="-18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20">
                <a:solidFill>
                  <a:srgbClr val="F4F4F4"/>
                </a:solidFill>
                <a:latin typeface="Lucida Sans Unicode"/>
                <a:cs typeface="Lucida Sans Unicode"/>
              </a:rPr>
              <a:t>sucesso </a:t>
            </a:r>
            <a:r>
              <a:rPr dirty="0" sz="3700" spc="-116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0">
                <a:solidFill>
                  <a:srgbClr val="F4F4F4"/>
                </a:solidFill>
                <a:latin typeface="Lucida Sans Unicode"/>
                <a:cs typeface="Lucida Sans Unicode"/>
              </a:rPr>
              <a:t>financeiro. </a:t>
            </a:r>
            <a:r>
              <a:rPr dirty="0" sz="3700" spc="35">
                <a:solidFill>
                  <a:srgbClr val="F4F4F4"/>
                </a:solidFill>
                <a:latin typeface="Lucida Sans Unicode"/>
                <a:cs typeface="Lucida Sans Unicode"/>
              </a:rPr>
              <a:t>O </a:t>
            </a:r>
            <a:r>
              <a:rPr dirty="0" sz="3700" spc="185">
                <a:solidFill>
                  <a:srgbClr val="F4F4F4"/>
                </a:solidFill>
                <a:latin typeface="Lucida Sans Unicode"/>
                <a:cs typeface="Lucida Sans Unicode"/>
              </a:rPr>
              <a:t>nome </a:t>
            </a:r>
            <a:r>
              <a:rPr dirty="0" sz="3700" spc="130">
                <a:solidFill>
                  <a:srgbClr val="F4F4F4"/>
                </a:solidFill>
                <a:latin typeface="Lucida Sans Unicode"/>
                <a:cs typeface="Lucida Sans Unicode"/>
              </a:rPr>
              <a:t>do </a:t>
            </a:r>
            <a:r>
              <a:rPr dirty="0" sz="3700" spc="25">
                <a:solidFill>
                  <a:srgbClr val="F4F4F4"/>
                </a:solidFill>
                <a:latin typeface="Lucida Sans Unicode"/>
                <a:cs typeface="Lucida Sans Unicode"/>
              </a:rPr>
              <a:t>projeto </a:t>
            </a:r>
            <a:r>
              <a:rPr dirty="0" sz="3700" spc="3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5">
                <a:solidFill>
                  <a:srgbClr val="F4F4F4"/>
                </a:solidFill>
                <a:latin typeface="Lucida Sans Unicode"/>
                <a:cs typeface="Lucida Sans Unicode"/>
              </a:rPr>
              <a:t>reflete </a:t>
            </a:r>
            <a:r>
              <a:rPr dirty="0" sz="3700" spc="-75">
                <a:solidFill>
                  <a:srgbClr val="F4F4F4"/>
                </a:solidFill>
                <a:latin typeface="Lucida Sans Unicode"/>
                <a:cs typeface="Lucida Sans Unicode"/>
              </a:rPr>
              <a:t>isso: </a:t>
            </a:r>
            <a:r>
              <a:rPr dirty="0" sz="3700" spc="130">
                <a:solidFill>
                  <a:srgbClr val="F4F4F4"/>
                </a:solidFill>
                <a:latin typeface="Lucida Sans Unicode"/>
                <a:cs typeface="Lucida Sans Unicode"/>
              </a:rPr>
              <a:t>ajudar </a:t>
            </a:r>
            <a:r>
              <a:rPr dirty="0" sz="3700" spc="250">
                <a:solidFill>
                  <a:srgbClr val="F4F4F4"/>
                </a:solidFill>
                <a:latin typeface="Lucida Sans Unicode"/>
                <a:cs typeface="Lucida Sans Unicode"/>
              </a:rPr>
              <a:t>as </a:t>
            </a:r>
            <a:r>
              <a:rPr dirty="0" sz="3700" spc="150">
                <a:solidFill>
                  <a:srgbClr val="F4F4F4"/>
                </a:solidFill>
                <a:latin typeface="Lucida Sans Unicode"/>
                <a:cs typeface="Lucida Sans Unicode"/>
              </a:rPr>
              <a:t>pessoas </a:t>
            </a:r>
            <a:r>
              <a:rPr dirty="0" sz="3700" spc="459">
                <a:solidFill>
                  <a:srgbClr val="F4F4F4"/>
                </a:solidFill>
                <a:latin typeface="Lucida Sans Unicode"/>
                <a:cs typeface="Lucida Sans Unicode"/>
              </a:rPr>
              <a:t>a </a:t>
            </a:r>
            <a:r>
              <a:rPr dirty="0" sz="3700" spc="465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75">
                <a:solidFill>
                  <a:srgbClr val="F4F4F4"/>
                </a:solidFill>
                <a:latin typeface="Lucida Sans Unicode"/>
                <a:cs typeface="Lucida Sans Unicode"/>
              </a:rPr>
              <a:t>fazerem </a:t>
            </a:r>
            <a:r>
              <a:rPr dirty="0" sz="3700" spc="140">
                <a:solidFill>
                  <a:srgbClr val="F4F4F4"/>
                </a:solidFill>
                <a:latin typeface="Lucida Sans Unicode"/>
                <a:cs typeface="Lucida Sans Unicode"/>
              </a:rPr>
              <a:t>escolhas </a:t>
            </a:r>
            <a:r>
              <a:rPr dirty="0" sz="3700" spc="40">
                <a:solidFill>
                  <a:srgbClr val="F4F4F4"/>
                </a:solidFill>
                <a:latin typeface="Lucida Sans Unicode"/>
                <a:cs typeface="Lucida Sans Unicode"/>
              </a:rPr>
              <a:t>inteligentes </a:t>
            </a:r>
            <a:r>
              <a:rPr dirty="0" sz="3700" spc="235">
                <a:solidFill>
                  <a:srgbClr val="F4F4F4"/>
                </a:solidFill>
                <a:latin typeface="Lucida Sans Unicode"/>
                <a:cs typeface="Lucida Sans Unicode"/>
              </a:rPr>
              <a:t>e </a:t>
            </a:r>
            <a:r>
              <a:rPr dirty="0" sz="3700" spc="24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14">
                <a:solidFill>
                  <a:srgbClr val="F4F4F4"/>
                </a:solidFill>
                <a:latin typeface="Lucida Sans Unicode"/>
                <a:cs typeface="Lucida Sans Unicode"/>
              </a:rPr>
              <a:t>conscientes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80">
                <a:solidFill>
                  <a:srgbClr val="F4F4F4"/>
                </a:solidFill>
                <a:latin typeface="Lucida Sans Unicode"/>
                <a:cs typeface="Lucida Sans Unicode"/>
              </a:rPr>
              <a:t>sobre</a:t>
            </a:r>
            <a:r>
              <a:rPr dirty="0" sz="3700" spc="-190">
                <a:solidFill>
                  <a:srgbClr val="F4F4F4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-25">
                <a:solidFill>
                  <a:srgbClr val="F4F4F4"/>
                </a:solidFill>
                <a:latin typeface="Lucida Sans Unicode"/>
                <a:cs typeface="Lucida Sans Unicode"/>
              </a:rPr>
              <a:t>dinheiro.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0"/>
            <a:ext cx="8505825" cy="5929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00">
              <a:latin typeface="Times New Roman"/>
              <a:cs typeface="Times New Roman"/>
            </a:endParaRPr>
          </a:p>
          <a:p>
            <a:pPr algn="ctr" marL="1905">
              <a:lnSpc>
                <a:spcPts val="4115"/>
              </a:lnSpc>
            </a:pPr>
            <a:r>
              <a:rPr dirty="0" sz="4900" spc="75" b="1">
                <a:solidFill>
                  <a:srgbClr val="EBEBEB"/>
                </a:solidFill>
                <a:latin typeface="Trebuchet MS"/>
                <a:cs typeface="Trebuchet MS"/>
              </a:rPr>
              <a:t>ECONOMICA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4876" y="6250571"/>
            <a:ext cx="2618740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5800" algn="l"/>
                <a:tab pos="1212215" algn="l"/>
                <a:tab pos="1823085" algn="l"/>
                <a:tab pos="2330450" algn="l"/>
              </a:tabLst>
            </a:pPr>
            <a:r>
              <a:rPr dirty="0" sz="4050" spc="305" b="1">
                <a:solidFill>
                  <a:srgbClr val="003F8A"/>
                </a:solidFill>
                <a:latin typeface="Trebuchet MS"/>
                <a:cs typeface="Trebuchet MS"/>
              </a:rPr>
              <a:t>M</a:t>
            </a:r>
            <a:r>
              <a:rPr dirty="0" sz="4050" spc="305" b="1">
                <a:solidFill>
                  <a:srgbClr val="003F8A"/>
                </a:solidFill>
                <a:latin typeface="Trebuchet MS"/>
                <a:cs typeface="Trebuchet MS"/>
              </a:rPr>
              <a:t>	</a:t>
            </a:r>
            <a:r>
              <a:rPr dirty="0" sz="4050" spc="-140" b="1">
                <a:solidFill>
                  <a:srgbClr val="003F8A"/>
                </a:solidFill>
                <a:latin typeface="Trebuchet MS"/>
                <a:cs typeface="Trebuchet MS"/>
              </a:rPr>
              <a:t>E</a:t>
            </a:r>
            <a:r>
              <a:rPr dirty="0" sz="4050" spc="-140" b="1">
                <a:solidFill>
                  <a:srgbClr val="003F8A"/>
                </a:solidFill>
                <a:latin typeface="Trebuchet MS"/>
                <a:cs typeface="Trebuchet MS"/>
              </a:rPr>
              <a:t>	</a:t>
            </a:r>
            <a:r>
              <a:rPr dirty="0" sz="4050" spc="125" b="1">
                <a:solidFill>
                  <a:srgbClr val="003F8A"/>
                </a:solidFill>
                <a:latin typeface="Trebuchet MS"/>
                <a:cs typeface="Trebuchet MS"/>
              </a:rPr>
              <a:t>N</a:t>
            </a:r>
            <a:r>
              <a:rPr dirty="0" sz="4050" spc="125" b="1">
                <a:solidFill>
                  <a:srgbClr val="003F8A"/>
                </a:solidFill>
                <a:latin typeface="Trebuchet MS"/>
                <a:cs typeface="Trebuchet MS"/>
              </a:rPr>
              <a:t>	</a:t>
            </a:r>
            <a:r>
              <a:rPr dirty="0" sz="4050" spc="-465" b="1">
                <a:solidFill>
                  <a:srgbClr val="003F8A"/>
                </a:solidFill>
                <a:latin typeface="Trebuchet MS"/>
                <a:cs typeface="Trebuchet MS"/>
              </a:rPr>
              <a:t>T</a:t>
            </a:r>
            <a:r>
              <a:rPr dirty="0" sz="4050" spc="-465" b="1">
                <a:solidFill>
                  <a:srgbClr val="003F8A"/>
                </a:solidFill>
                <a:latin typeface="Trebuchet MS"/>
                <a:cs typeface="Trebuchet MS"/>
              </a:rPr>
              <a:t>	</a:t>
            </a:r>
            <a:r>
              <a:rPr dirty="0" sz="4050" spc="-140" b="1">
                <a:solidFill>
                  <a:srgbClr val="003F8A"/>
                </a:solidFill>
                <a:latin typeface="Trebuchet MS"/>
                <a:cs typeface="Trebuchet MS"/>
              </a:rPr>
              <a:t>E</a:t>
            </a:r>
            <a:endParaRPr sz="405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2239" y="0"/>
            <a:ext cx="11795759" cy="55168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8972" y="3100551"/>
            <a:ext cx="8666480" cy="6064250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 marR="5080" indent="127635">
              <a:lnSpc>
                <a:spcPts val="3900"/>
              </a:lnSpc>
              <a:spcBef>
                <a:spcPts val="855"/>
              </a:spcBef>
            </a:pPr>
            <a:r>
              <a:rPr dirty="0" sz="3850" spc="114" b="1">
                <a:solidFill>
                  <a:srgbClr val="F4F4F4"/>
                </a:solidFill>
                <a:latin typeface="Tahoma"/>
                <a:cs typeface="Tahoma"/>
              </a:rPr>
              <a:t>O O </a:t>
            </a:r>
            <a:r>
              <a:rPr dirty="0" sz="3850" spc="20" b="1">
                <a:solidFill>
                  <a:srgbClr val="F4F4F4"/>
                </a:solidFill>
                <a:latin typeface="Tahoma"/>
                <a:cs typeface="Tahoma"/>
              </a:rPr>
              <a:t>Economicamente </a:t>
            </a:r>
            <a:r>
              <a:rPr dirty="0" sz="3850" spc="-30" b="1">
                <a:solidFill>
                  <a:srgbClr val="F4F4F4"/>
                </a:solidFill>
                <a:latin typeface="Tahoma"/>
                <a:cs typeface="Tahoma"/>
              </a:rPr>
              <a:t>surge </a:t>
            </a:r>
            <a:r>
              <a:rPr dirty="0" sz="3850" spc="30" b="1">
                <a:solidFill>
                  <a:srgbClr val="F4F4F4"/>
                </a:solidFill>
                <a:latin typeface="Tahoma"/>
                <a:cs typeface="Tahoma"/>
              </a:rPr>
              <a:t>como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05" b="1">
                <a:solidFill>
                  <a:srgbClr val="F4F4F4"/>
                </a:solidFill>
                <a:latin typeface="Tahoma"/>
                <a:cs typeface="Tahoma"/>
              </a:rPr>
              <a:t>um </a:t>
            </a:r>
            <a:r>
              <a:rPr dirty="0" sz="3850" b="1">
                <a:solidFill>
                  <a:srgbClr val="F4F4F4"/>
                </a:solidFill>
                <a:latin typeface="Tahoma"/>
                <a:cs typeface="Tahoma"/>
              </a:rPr>
              <a:t>projeto </a:t>
            </a:r>
            <a:r>
              <a:rPr dirty="0" sz="3850" spc="10" b="1">
                <a:solidFill>
                  <a:srgbClr val="F4F4F4"/>
                </a:solidFill>
                <a:latin typeface="Tahoma"/>
                <a:cs typeface="Tahoma"/>
              </a:rPr>
              <a:t>dedicado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dirty="0" sz="3850" spc="50" b="1">
                <a:solidFill>
                  <a:srgbClr val="F4F4F4"/>
                </a:solidFill>
                <a:latin typeface="Tahoma"/>
                <a:cs typeface="Tahoma"/>
              </a:rPr>
              <a:t>enfrentar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a </a:t>
            </a:r>
            <a:r>
              <a:rPr dirty="0" sz="3850" spc="-111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-45" b="1">
                <a:solidFill>
                  <a:srgbClr val="F4F4F4"/>
                </a:solidFill>
                <a:latin typeface="Tahoma"/>
                <a:cs typeface="Tahoma"/>
              </a:rPr>
              <a:t>escassez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financeira. </a:t>
            </a:r>
            <a:r>
              <a:rPr dirty="0" sz="3850" spc="20" b="1">
                <a:solidFill>
                  <a:srgbClr val="F4F4F4"/>
                </a:solidFill>
                <a:latin typeface="Tahoma"/>
                <a:cs typeface="Tahoma"/>
              </a:rPr>
              <a:t>Nossa equipe </a:t>
            </a:r>
            <a:r>
              <a:rPr dirty="0" sz="3850" spc="2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30" b="1">
                <a:solidFill>
                  <a:srgbClr val="F4F4F4"/>
                </a:solidFill>
                <a:latin typeface="Tahoma"/>
                <a:cs typeface="Tahoma"/>
              </a:rPr>
              <a:t>compreende </a:t>
            </a:r>
            <a:r>
              <a:rPr dirty="0" sz="3850" spc="45" b="1">
                <a:solidFill>
                  <a:srgbClr val="F4F4F4"/>
                </a:solidFill>
                <a:latin typeface="Tahoma"/>
                <a:cs typeface="Tahoma"/>
              </a:rPr>
              <a:t>profundamente </a:t>
            </a:r>
            <a:r>
              <a:rPr dirty="0" sz="3850" spc="-20" b="1">
                <a:solidFill>
                  <a:srgbClr val="F4F4F4"/>
                </a:solidFill>
                <a:latin typeface="Tahoma"/>
                <a:cs typeface="Tahoma"/>
              </a:rPr>
              <a:t>os </a:t>
            </a:r>
            <a:r>
              <a:rPr dirty="0" sz="3850" spc="-1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-5" b="1">
                <a:solidFill>
                  <a:srgbClr val="F4F4F4"/>
                </a:solidFill>
                <a:latin typeface="Tahoma"/>
                <a:cs typeface="Tahoma"/>
              </a:rPr>
              <a:t>desafios </a:t>
            </a:r>
            <a:r>
              <a:rPr dirty="0" sz="3850" spc="30" b="1">
                <a:solidFill>
                  <a:srgbClr val="F4F4F4"/>
                </a:solidFill>
                <a:latin typeface="Tahoma"/>
                <a:cs typeface="Tahoma"/>
              </a:rPr>
              <a:t>enfrentados </a:t>
            </a:r>
            <a:r>
              <a:rPr dirty="0" sz="3850" spc="40" b="1">
                <a:solidFill>
                  <a:srgbClr val="F4F4F4"/>
                </a:solidFill>
                <a:latin typeface="Tahoma"/>
                <a:cs typeface="Tahoma"/>
              </a:rPr>
              <a:t>por </a:t>
            </a:r>
            <a:r>
              <a:rPr dirty="0" sz="3850" spc="-10" b="1">
                <a:solidFill>
                  <a:srgbClr val="F4F4F4"/>
                </a:solidFill>
                <a:latin typeface="Tahoma"/>
                <a:cs typeface="Tahoma"/>
              </a:rPr>
              <a:t>muitos: </a:t>
            </a:r>
            <a:r>
              <a:rPr dirty="0" sz="3850" spc="-5" b="1">
                <a:solidFill>
                  <a:srgbClr val="F4F4F4"/>
                </a:solidFill>
                <a:latin typeface="Tahoma"/>
                <a:cs typeface="Tahoma"/>
              </a:rPr>
              <a:t> desde</a:t>
            </a:r>
            <a:r>
              <a:rPr dirty="0" sz="3850" spc="-12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dirty="0" sz="3850" spc="-12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dificuldade</a:t>
            </a:r>
            <a:r>
              <a:rPr dirty="0" sz="3850" spc="-12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65" b="1">
                <a:solidFill>
                  <a:srgbClr val="F4F4F4"/>
                </a:solidFill>
                <a:latin typeface="Tahoma"/>
                <a:cs typeface="Tahoma"/>
              </a:rPr>
              <a:t>em</a:t>
            </a:r>
            <a:r>
              <a:rPr dirty="0" sz="3850" spc="-12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economizar </a:t>
            </a:r>
            <a:r>
              <a:rPr dirty="0" sz="3850" spc="-111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até</a:t>
            </a:r>
            <a:r>
              <a:rPr dirty="0" sz="3850" spc="-13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a</a:t>
            </a:r>
            <a:r>
              <a:rPr dirty="0" sz="3850" spc="-13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0" b="1">
                <a:solidFill>
                  <a:srgbClr val="F4F4F4"/>
                </a:solidFill>
                <a:latin typeface="Tahoma"/>
                <a:cs typeface="Tahoma"/>
              </a:rPr>
              <a:t>incerteza</a:t>
            </a:r>
            <a:r>
              <a:rPr dirty="0" sz="3850" spc="-130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0" b="1">
                <a:solidFill>
                  <a:srgbClr val="F4F4F4"/>
                </a:solidFill>
                <a:latin typeface="Tahoma"/>
                <a:cs typeface="Tahoma"/>
              </a:rPr>
              <a:t>nos</a:t>
            </a:r>
            <a:r>
              <a:rPr dirty="0" sz="3850" spc="-13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investimentos.</a:t>
            </a:r>
            <a:endParaRPr sz="3850">
              <a:latin typeface="Tahoma"/>
              <a:cs typeface="Tahoma"/>
            </a:endParaRPr>
          </a:p>
          <a:p>
            <a:pPr marL="12700" marR="66040">
              <a:lnSpc>
                <a:spcPts val="3900"/>
              </a:lnSpc>
            </a:pP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Nosso </a:t>
            </a:r>
            <a:r>
              <a:rPr dirty="0" sz="3850" spc="25" b="1">
                <a:solidFill>
                  <a:srgbClr val="F4F4F4"/>
                </a:solidFill>
                <a:latin typeface="Tahoma"/>
                <a:cs typeface="Tahoma"/>
              </a:rPr>
              <a:t>compromisso </a:t>
            </a:r>
            <a:r>
              <a:rPr dirty="0" sz="3850" b="1">
                <a:solidFill>
                  <a:srgbClr val="F4F4F4"/>
                </a:solidFill>
                <a:latin typeface="Tahoma"/>
                <a:cs typeface="Tahoma"/>
              </a:rPr>
              <a:t>é </a:t>
            </a:r>
            <a:r>
              <a:rPr dirty="0" sz="3850" spc="35" b="1">
                <a:solidFill>
                  <a:srgbClr val="F4F4F4"/>
                </a:solidFill>
                <a:latin typeface="Tahoma"/>
                <a:cs typeface="Tahoma"/>
              </a:rPr>
              <a:t>criar </a:t>
            </a:r>
            <a:r>
              <a:rPr dirty="0" sz="3850" spc="80" b="1">
                <a:solidFill>
                  <a:srgbClr val="F4F4F4"/>
                </a:solidFill>
                <a:latin typeface="Tahoma"/>
                <a:cs typeface="Tahoma"/>
              </a:rPr>
              <a:t>uma </a:t>
            </a:r>
            <a:r>
              <a:rPr dirty="0" sz="3850" spc="8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45" b="1">
                <a:solidFill>
                  <a:srgbClr val="F4F4F4"/>
                </a:solidFill>
                <a:latin typeface="Tahoma"/>
                <a:cs typeface="Tahoma"/>
              </a:rPr>
              <a:t>plataforma </a:t>
            </a:r>
            <a:r>
              <a:rPr dirty="0" sz="3850" spc="55" b="1">
                <a:solidFill>
                  <a:srgbClr val="F4F4F4"/>
                </a:solidFill>
                <a:latin typeface="Tahoma"/>
                <a:cs typeface="Tahoma"/>
              </a:rPr>
              <a:t>na </a:t>
            </a:r>
            <a:r>
              <a:rPr dirty="0" sz="3850" spc="-35" b="1">
                <a:solidFill>
                  <a:srgbClr val="F4F4F4"/>
                </a:solidFill>
                <a:latin typeface="Tahoma"/>
                <a:cs typeface="Tahoma"/>
              </a:rPr>
              <a:t>web </a:t>
            </a:r>
            <a:r>
              <a:rPr dirty="0" sz="3850" spc="5" b="1">
                <a:solidFill>
                  <a:srgbClr val="F4F4F4"/>
                </a:solidFill>
                <a:latin typeface="Tahoma"/>
                <a:cs typeface="Tahoma"/>
              </a:rPr>
              <a:t>abrangente, </a:t>
            </a:r>
            <a:r>
              <a:rPr dirty="0" sz="3850" spc="10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20" b="1">
                <a:solidFill>
                  <a:srgbClr val="F4F4F4"/>
                </a:solidFill>
                <a:latin typeface="Tahoma"/>
                <a:cs typeface="Tahoma"/>
              </a:rPr>
              <a:t>oferecendo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orientações </a:t>
            </a:r>
            <a:r>
              <a:rPr dirty="0" sz="3850" spc="10" b="1">
                <a:solidFill>
                  <a:srgbClr val="F4F4F4"/>
                </a:solidFill>
                <a:latin typeface="Tahoma"/>
                <a:cs typeface="Tahoma"/>
              </a:rPr>
              <a:t>sobre </a:t>
            </a:r>
            <a:r>
              <a:rPr dirty="0" sz="3850" spc="1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30" b="1">
                <a:solidFill>
                  <a:srgbClr val="F4F4F4"/>
                </a:solidFill>
                <a:latin typeface="Tahoma"/>
                <a:cs typeface="Tahoma"/>
              </a:rPr>
              <a:t>economia</a:t>
            </a:r>
            <a:r>
              <a:rPr dirty="0" sz="3850" spc="-150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-15" b="1">
                <a:solidFill>
                  <a:srgbClr val="F4F4F4"/>
                </a:solidFill>
                <a:latin typeface="Tahoma"/>
                <a:cs typeface="Tahoma"/>
              </a:rPr>
              <a:t>pessoal,</a:t>
            </a:r>
            <a:r>
              <a:rPr dirty="0" sz="3850" spc="-150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25" b="1">
                <a:solidFill>
                  <a:srgbClr val="F4F4F4"/>
                </a:solidFill>
                <a:latin typeface="Tahoma"/>
                <a:cs typeface="Tahoma"/>
              </a:rPr>
              <a:t>investimentos</a:t>
            </a:r>
            <a:r>
              <a:rPr dirty="0" sz="3850" spc="-14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b="1">
                <a:solidFill>
                  <a:srgbClr val="F4F4F4"/>
                </a:solidFill>
                <a:latin typeface="Tahoma"/>
                <a:cs typeface="Tahoma"/>
              </a:rPr>
              <a:t>e </a:t>
            </a:r>
            <a:r>
              <a:rPr dirty="0" sz="3850" spc="-1115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-5" b="1">
                <a:solidFill>
                  <a:srgbClr val="F4F4F4"/>
                </a:solidFill>
                <a:latin typeface="Tahoma"/>
                <a:cs typeface="Tahoma"/>
              </a:rPr>
              <a:t>estratégias</a:t>
            </a:r>
            <a:r>
              <a:rPr dirty="0" sz="3850" spc="-130" b="1">
                <a:solidFill>
                  <a:srgbClr val="F4F4F4"/>
                </a:solidFill>
                <a:latin typeface="Tahoma"/>
                <a:cs typeface="Tahoma"/>
              </a:rPr>
              <a:t> </a:t>
            </a:r>
            <a:r>
              <a:rPr dirty="0" sz="3850" spc="20" b="1">
                <a:solidFill>
                  <a:srgbClr val="F4F4F4"/>
                </a:solidFill>
                <a:latin typeface="Tahoma"/>
                <a:cs typeface="Tahoma"/>
              </a:rPr>
              <a:t>financeiras</a:t>
            </a:r>
            <a:endParaRPr sz="385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774" y="5007970"/>
            <a:ext cx="1782156" cy="42426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013130" y="7621752"/>
            <a:ext cx="3482975" cy="2665730"/>
            <a:chOff x="4013130" y="7621752"/>
            <a:chExt cx="3482975" cy="2665730"/>
          </a:xfrm>
        </p:grpSpPr>
        <p:sp>
          <p:nvSpPr>
            <p:cNvPr id="5" name="object 5"/>
            <p:cNvSpPr/>
            <p:nvPr/>
          </p:nvSpPr>
          <p:spPr>
            <a:xfrm>
              <a:off x="4022966" y="7631114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4" h="2656204">
                  <a:moveTo>
                    <a:pt x="2094182" y="2655884"/>
                  </a:moveTo>
                  <a:lnTo>
                    <a:pt x="0" y="2655884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4" y="1723443"/>
                  </a:lnTo>
                  <a:lnTo>
                    <a:pt x="56020" y="1680436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618" y="0"/>
                  </a:lnTo>
                  <a:lnTo>
                    <a:pt x="2995832" y="9387"/>
                  </a:lnTo>
                  <a:lnTo>
                    <a:pt x="3015671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9292"/>
                  </a:lnTo>
                  <a:lnTo>
                    <a:pt x="2996140" y="2099677"/>
                  </a:lnTo>
                  <a:lnTo>
                    <a:pt x="2966964" y="2142685"/>
                  </a:lnTo>
                  <a:lnTo>
                    <a:pt x="2931180" y="2172629"/>
                  </a:lnTo>
                  <a:lnTo>
                    <a:pt x="2094182" y="2655884"/>
                  </a:lnTo>
                  <a:close/>
                </a:path>
              </a:pathLst>
            </a:custGeom>
            <a:solidFill>
              <a:srgbClr val="5B5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13130" y="7621752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5" h="2665729">
                  <a:moveTo>
                    <a:pt x="18852" y="2665246"/>
                  </a:moveTo>
                  <a:lnTo>
                    <a:pt x="0" y="2665246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9" y="1728400"/>
                  </a:lnTo>
                  <a:lnTo>
                    <a:pt x="58786" y="1683228"/>
                  </a:lnTo>
                  <a:lnTo>
                    <a:pt x="95902" y="1651657"/>
                  </a:lnTo>
                  <a:lnTo>
                    <a:pt x="2935278" y="12295"/>
                  </a:lnTo>
                  <a:lnTo>
                    <a:pt x="2972266" y="0"/>
                  </a:lnTo>
                  <a:lnTo>
                    <a:pt x="2989339" y="1229"/>
                  </a:lnTo>
                  <a:lnTo>
                    <a:pt x="3032206" y="38934"/>
                  </a:lnTo>
                  <a:lnTo>
                    <a:pt x="3041017" y="90164"/>
                  </a:lnTo>
                  <a:lnTo>
                    <a:pt x="3041017" y="170493"/>
                  </a:lnTo>
                  <a:lnTo>
                    <a:pt x="3022984" y="170493"/>
                  </a:lnTo>
                  <a:lnTo>
                    <a:pt x="18852" y="1904939"/>
                  </a:lnTo>
                  <a:lnTo>
                    <a:pt x="18852" y="2665246"/>
                  </a:lnTo>
                  <a:close/>
                </a:path>
                <a:path w="3041015" h="2665729">
                  <a:moveTo>
                    <a:pt x="2121494" y="2665246"/>
                  </a:moveTo>
                  <a:lnTo>
                    <a:pt x="2084904" y="2665246"/>
                  </a:lnTo>
                  <a:lnTo>
                    <a:pt x="2936098" y="2173794"/>
                  </a:lnTo>
                  <a:lnTo>
                    <a:pt x="2969731" y="2144901"/>
                  </a:lnTo>
                  <a:lnTo>
                    <a:pt x="2997369" y="2103712"/>
                  </a:lnTo>
                  <a:lnTo>
                    <a:pt x="3016094" y="2055760"/>
                  </a:lnTo>
                  <a:lnTo>
                    <a:pt x="3022984" y="2006580"/>
                  </a:lnTo>
                  <a:lnTo>
                    <a:pt x="3022984" y="170493"/>
                  </a:lnTo>
                  <a:lnTo>
                    <a:pt x="3041017" y="170493"/>
                  </a:lnTo>
                  <a:lnTo>
                    <a:pt x="3041017" y="2006580"/>
                  </a:lnTo>
                  <a:lnTo>
                    <a:pt x="3033396" y="2060627"/>
                  </a:lnTo>
                  <a:lnTo>
                    <a:pt x="3012635" y="2113138"/>
                  </a:lnTo>
                  <a:lnTo>
                    <a:pt x="2981885" y="2158272"/>
                  </a:lnTo>
                  <a:lnTo>
                    <a:pt x="2944295" y="2190188"/>
                  </a:lnTo>
                  <a:lnTo>
                    <a:pt x="2121494" y="266524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0016" y="9311935"/>
              <a:ext cx="79509" cy="1066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624" y="9234065"/>
              <a:ext cx="79509" cy="1066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0511" y="9155376"/>
              <a:ext cx="79509" cy="1066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43460" y="7755706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4" h="2531745">
                  <a:moveTo>
                    <a:pt x="2309974" y="2531292"/>
                  </a:moveTo>
                  <a:lnTo>
                    <a:pt x="0" y="2531292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4" y="1723443"/>
                  </a:lnTo>
                  <a:lnTo>
                    <a:pt x="56020" y="1680436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964" y="0"/>
                  </a:lnTo>
                  <a:lnTo>
                    <a:pt x="2996140" y="9387"/>
                  </a:lnTo>
                  <a:lnTo>
                    <a:pt x="3015786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9292"/>
                  </a:lnTo>
                  <a:lnTo>
                    <a:pt x="2996140" y="2099677"/>
                  </a:lnTo>
                  <a:lnTo>
                    <a:pt x="2966964" y="2142685"/>
                  </a:lnTo>
                  <a:lnTo>
                    <a:pt x="2931180" y="2172629"/>
                  </a:lnTo>
                  <a:lnTo>
                    <a:pt x="2309974" y="253129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233624" y="7746344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5" h="2540000">
                  <a:moveTo>
                    <a:pt x="19672" y="2540000"/>
                  </a:moveTo>
                  <a:lnTo>
                    <a:pt x="0" y="2540000"/>
                  </a:lnTo>
                  <a:lnTo>
                    <a:pt x="0" y="1828800"/>
                  </a:lnTo>
                  <a:lnTo>
                    <a:pt x="7620" y="1778000"/>
                  </a:lnTo>
                  <a:lnTo>
                    <a:pt x="28381" y="1727200"/>
                  </a:lnTo>
                  <a:lnTo>
                    <a:pt x="59132" y="1676400"/>
                  </a:lnTo>
                  <a:lnTo>
                    <a:pt x="96722" y="1651000"/>
                  </a:lnTo>
                  <a:lnTo>
                    <a:pt x="2936098" y="0"/>
                  </a:lnTo>
                  <a:lnTo>
                    <a:pt x="3005771" y="0"/>
                  </a:lnTo>
                  <a:lnTo>
                    <a:pt x="3021191" y="12700"/>
                  </a:lnTo>
                  <a:lnTo>
                    <a:pt x="3032615" y="38100"/>
                  </a:lnTo>
                  <a:lnTo>
                    <a:pt x="3039429" y="50800"/>
                  </a:lnTo>
                  <a:lnTo>
                    <a:pt x="3041017" y="88900"/>
                  </a:lnTo>
                  <a:lnTo>
                    <a:pt x="3041017" y="165100"/>
                  </a:lnTo>
                  <a:lnTo>
                    <a:pt x="3023804" y="165100"/>
                  </a:lnTo>
                  <a:lnTo>
                    <a:pt x="2951672" y="203200"/>
                  </a:lnTo>
                  <a:lnTo>
                    <a:pt x="2945934" y="203200"/>
                  </a:lnTo>
                  <a:lnTo>
                    <a:pt x="2822981" y="279400"/>
                  </a:lnTo>
                  <a:lnTo>
                    <a:pt x="2810315" y="292100"/>
                  </a:lnTo>
                  <a:lnTo>
                    <a:pt x="2809047" y="292100"/>
                  </a:lnTo>
                  <a:lnTo>
                    <a:pt x="2686095" y="355600"/>
                  </a:lnTo>
                  <a:lnTo>
                    <a:pt x="2669607" y="372158"/>
                  </a:lnTo>
                  <a:lnTo>
                    <a:pt x="2554126" y="431800"/>
                  </a:lnTo>
                  <a:lnTo>
                    <a:pt x="2537644" y="448355"/>
                  </a:lnTo>
                  <a:lnTo>
                    <a:pt x="2422158" y="508000"/>
                  </a:lnTo>
                  <a:lnTo>
                    <a:pt x="2406530" y="523691"/>
                  </a:lnTo>
                  <a:lnTo>
                    <a:pt x="2289369" y="584200"/>
                  </a:lnTo>
                  <a:lnTo>
                    <a:pt x="2272712" y="600845"/>
                  </a:lnTo>
                  <a:lnTo>
                    <a:pt x="2157401" y="660400"/>
                  </a:lnTo>
                  <a:lnTo>
                    <a:pt x="2141756" y="676099"/>
                  </a:lnTo>
                  <a:lnTo>
                    <a:pt x="2024612" y="736600"/>
                  </a:lnTo>
                  <a:lnTo>
                    <a:pt x="2008832" y="752369"/>
                  </a:lnTo>
                  <a:lnTo>
                    <a:pt x="1891824" y="812800"/>
                  </a:lnTo>
                  <a:lnTo>
                    <a:pt x="1873434" y="831187"/>
                  </a:lnTo>
                  <a:lnTo>
                    <a:pt x="1761495" y="889000"/>
                  </a:lnTo>
                  <a:lnTo>
                    <a:pt x="1747449" y="903027"/>
                  </a:lnTo>
                  <a:lnTo>
                    <a:pt x="1627067" y="965200"/>
                  </a:lnTo>
                  <a:lnTo>
                    <a:pt x="1610430" y="981835"/>
                  </a:lnTo>
                  <a:lnTo>
                    <a:pt x="1495098" y="1041400"/>
                  </a:lnTo>
                  <a:lnTo>
                    <a:pt x="1477727" y="1058769"/>
                  </a:lnTo>
                  <a:lnTo>
                    <a:pt x="1362310" y="1130300"/>
                  </a:lnTo>
                  <a:lnTo>
                    <a:pt x="1354933" y="1130300"/>
                  </a:lnTo>
                  <a:lnTo>
                    <a:pt x="1231961" y="1193819"/>
                  </a:lnTo>
                  <a:lnTo>
                    <a:pt x="1217255" y="1208514"/>
                  </a:lnTo>
                  <a:lnTo>
                    <a:pt x="1097553" y="1282700"/>
                  </a:lnTo>
                  <a:lnTo>
                    <a:pt x="1088536" y="1282700"/>
                  </a:lnTo>
                  <a:lnTo>
                    <a:pt x="965584" y="1358900"/>
                  </a:lnTo>
                  <a:lnTo>
                    <a:pt x="956568" y="1358900"/>
                  </a:lnTo>
                  <a:lnTo>
                    <a:pt x="833615" y="1422400"/>
                  </a:lnTo>
                  <a:lnTo>
                    <a:pt x="817343" y="1439088"/>
                  </a:lnTo>
                  <a:lnTo>
                    <a:pt x="700827" y="1511300"/>
                  </a:lnTo>
                  <a:lnTo>
                    <a:pt x="690991" y="1511300"/>
                  </a:lnTo>
                  <a:lnTo>
                    <a:pt x="568039" y="1587500"/>
                  </a:lnTo>
                  <a:lnTo>
                    <a:pt x="559022" y="1587500"/>
                  </a:lnTo>
                  <a:lnTo>
                    <a:pt x="436070" y="1663700"/>
                  </a:lnTo>
                  <a:lnTo>
                    <a:pt x="427053" y="1663700"/>
                  </a:lnTo>
                  <a:lnTo>
                    <a:pt x="304101" y="1739900"/>
                  </a:lnTo>
                  <a:lnTo>
                    <a:pt x="294265" y="1739900"/>
                  </a:lnTo>
                  <a:lnTo>
                    <a:pt x="171313" y="1816100"/>
                  </a:lnTo>
                  <a:lnTo>
                    <a:pt x="161477" y="1816100"/>
                  </a:lnTo>
                  <a:lnTo>
                    <a:pt x="38524" y="1892300"/>
                  </a:lnTo>
                  <a:lnTo>
                    <a:pt x="29508" y="1892300"/>
                  </a:lnTo>
                  <a:lnTo>
                    <a:pt x="18852" y="1905000"/>
                  </a:lnTo>
                  <a:lnTo>
                    <a:pt x="18852" y="1955800"/>
                  </a:lnTo>
                  <a:lnTo>
                    <a:pt x="31557" y="1955800"/>
                  </a:lnTo>
                  <a:lnTo>
                    <a:pt x="18852" y="1968500"/>
                  </a:lnTo>
                  <a:lnTo>
                    <a:pt x="18852" y="2019300"/>
                  </a:lnTo>
                  <a:lnTo>
                    <a:pt x="19672" y="2019300"/>
                  </a:lnTo>
                  <a:lnTo>
                    <a:pt x="19672" y="2069301"/>
                  </a:lnTo>
                  <a:lnTo>
                    <a:pt x="18852" y="2070100"/>
                  </a:lnTo>
                  <a:lnTo>
                    <a:pt x="18852" y="2120900"/>
                  </a:lnTo>
                  <a:lnTo>
                    <a:pt x="31502" y="2120900"/>
                  </a:lnTo>
                  <a:lnTo>
                    <a:pt x="18852" y="2133600"/>
                  </a:lnTo>
                  <a:lnTo>
                    <a:pt x="18852" y="2235200"/>
                  </a:lnTo>
                  <a:lnTo>
                    <a:pt x="32299" y="2235200"/>
                  </a:lnTo>
                  <a:lnTo>
                    <a:pt x="19672" y="2247900"/>
                  </a:lnTo>
                  <a:lnTo>
                    <a:pt x="19672" y="2297684"/>
                  </a:lnTo>
                  <a:lnTo>
                    <a:pt x="18852" y="2298700"/>
                  </a:lnTo>
                  <a:lnTo>
                    <a:pt x="18852" y="2349500"/>
                  </a:lnTo>
                  <a:lnTo>
                    <a:pt x="29040" y="2349500"/>
                  </a:lnTo>
                  <a:lnTo>
                    <a:pt x="18032" y="2362200"/>
                  </a:lnTo>
                  <a:lnTo>
                    <a:pt x="18032" y="2413000"/>
                  </a:lnTo>
                  <a:lnTo>
                    <a:pt x="20491" y="2413000"/>
                  </a:lnTo>
                  <a:lnTo>
                    <a:pt x="20491" y="2462143"/>
                  </a:lnTo>
                  <a:lnTo>
                    <a:pt x="18852" y="2463800"/>
                  </a:lnTo>
                  <a:lnTo>
                    <a:pt x="18852" y="2514600"/>
                  </a:lnTo>
                  <a:lnTo>
                    <a:pt x="31844" y="2514600"/>
                  </a:lnTo>
                  <a:lnTo>
                    <a:pt x="19672" y="2527300"/>
                  </a:lnTo>
                  <a:lnTo>
                    <a:pt x="19672" y="2540000"/>
                  </a:lnTo>
                  <a:close/>
                </a:path>
                <a:path w="3041015" h="2540000">
                  <a:moveTo>
                    <a:pt x="735611" y="2540000"/>
                  </a:moveTo>
                  <a:lnTo>
                    <a:pt x="731512" y="2540000"/>
                  </a:lnTo>
                  <a:lnTo>
                    <a:pt x="2891835" y="368300"/>
                  </a:lnTo>
                  <a:lnTo>
                    <a:pt x="3022984" y="241300"/>
                  </a:lnTo>
                  <a:lnTo>
                    <a:pt x="3022984" y="191319"/>
                  </a:lnTo>
                  <a:lnTo>
                    <a:pt x="3023804" y="190500"/>
                  </a:lnTo>
                  <a:lnTo>
                    <a:pt x="3023804" y="165100"/>
                  </a:lnTo>
                  <a:lnTo>
                    <a:pt x="3041017" y="165100"/>
                  </a:lnTo>
                  <a:lnTo>
                    <a:pt x="3041017" y="254000"/>
                  </a:lnTo>
                  <a:lnTo>
                    <a:pt x="3021345" y="254000"/>
                  </a:lnTo>
                  <a:lnTo>
                    <a:pt x="735611" y="2540000"/>
                  </a:lnTo>
                  <a:close/>
                </a:path>
                <a:path w="3041015" h="2540000">
                  <a:moveTo>
                    <a:pt x="2632311" y="582100"/>
                  </a:moveTo>
                  <a:lnTo>
                    <a:pt x="3022984" y="190500"/>
                  </a:lnTo>
                  <a:lnTo>
                    <a:pt x="3022984" y="191319"/>
                  </a:lnTo>
                  <a:lnTo>
                    <a:pt x="2632311" y="582100"/>
                  </a:lnTo>
                  <a:close/>
                </a:path>
                <a:path w="3041015" h="2540000">
                  <a:moveTo>
                    <a:pt x="1303374" y="1852238"/>
                  </a:moveTo>
                  <a:lnTo>
                    <a:pt x="2779539" y="368300"/>
                  </a:lnTo>
                  <a:lnTo>
                    <a:pt x="2945934" y="203200"/>
                  </a:lnTo>
                  <a:lnTo>
                    <a:pt x="2951672" y="203200"/>
                  </a:lnTo>
                  <a:lnTo>
                    <a:pt x="2893474" y="266700"/>
                  </a:lnTo>
                  <a:lnTo>
                    <a:pt x="1994684" y="1167053"/>
                  </a:lnTo>
                  <a:lnTo>
                    <a:pt x="1550017" y="1612900"/>
                  </a:lnTo>
                  <a:lnTo>
                    <a:pt x="1303374" y="1852238"/>
                  </a:lnTo>
                  <a:close/>
                </a:path>
                <a:path w="3041015" h="2540000">
                  <a:moveTo>
                    <a:pt x="791349" y="2540000"/>
                  </a:moveTo>
                  <a:lnTo>
                    <a:pt x="787250" y="2540000"/>
                  </a:lnTo>
                  <a:lnTo>
                    <a:pt x="2947573" y="368300"/>
                  </a:lnTo>
                  <a:lnTo>
                    <a:pt x="3021345" y="304800"/>
                  </a:lnTo>
                  <a:lnTo>
                    <a:pt x="3021345" y="254000"/>
                  </a:lnTo>
                  <a:lnTo>
                    <a:pt x="3041017" y="254000"/>
                  </a:lnTo>
                  <a:lnTo>
                    <a:pt x="3041017" y="304800"/>
                  </a:lnTo>
                  <a:lnTo>
                    <a:pt x="3025443" y="304800"/>
                  </a:lnTo>
                  <a:lnTo>
                    <a:pt x="791349" y="2540000"/>
                  </a:lnTo>
                  <a:close/>
                </a:path>
                <a:path w="3041015" h="2540000">
                  <a:moveTo>
                    <a:pt x="568395" y="2540000"/>
                  </a:moveTo>
                  <a:lnTo>
                    <a:pt x="562658" y="2540000"/>
                  </a:lnTo>
                  <a:lnTo>
                    <a:pt x="2809047" y="292100"/>
                  </a:lnTo>
                  <a:lnTo>
                    <a:pt x="2810315" y="292100"/>
                  </a:lnTo>
                  <a:lnTo>
                    <a:pt x="568395" y="2540000"/>
                  </a:lnTo>
                  <a:close/>
                </a:path>
                <a:path w="3041015" h="2540000">
                  <a:moveTo>
                    <a:pt x="903645" y="2540000"/>
                  </a:moveTo>
                  <a:lnTo>
                    <a:pt x="898727" y="2540000"/>
                  </a:lnTo>
                  <a:lnTo>
                    <a:pt x="2611504" y="825500"/>
                  </a:lnTo>
                  <a:lnTo>
                    <a:pt x="3022984" y="406400"/>
                  </a:lnTo>
                  <a:lnTo>
                    <a:pt x="3022984" y="357011"/>
                  </a:lnTo>
                  <a:lnTo>
                    <a:pt x="3025443" y="355600"/>
                  </a:lnTo>
                  <a:lnTo>
                    <a:pt x="3025443" y="304800"/>
                  </a:lnTo>
                  <a:lnTo>
                    <a:pt x="3041017" y="304800"/>
                  </a:lnTo>
                  <a:lnTo>
                    <a:pt x="3041017" y="419100"/>
                  </a:lnTo>
                  <a:lnTo>
                    <a:pt x="3024624" y="419100"/>
                  </a:lnTo>
                  <a:lnTo>
                    <a:pt x="903645" y="2540000"/>
                  </a:lnTo>
                  <a:close/>
                </a:path>
                <a:path w="3041015" h="2540000">
                  <a:moveTo>
                    <a:pt x="3019702" y="358894"/>
                  </a:moveTo>
                  <a:lnTo>
                    <a:pt x="3022984" y="355600"/>
                  </a:lnTo>
                  <a:lnTo>
                    <a:pt x="3022984" y="357011"/>
                  </a:lnTo>
                  <a:lnTo>
                    <a:pt x="3019702" y="358894"/>
                  </a:lnTo>
                  <a:close/>
                </a:path>
                <a:path w="3041015" h="2540000">
                  <a:moveTo>
                    <a:pt x="847087" y="2540000"/>
                  </a:moveTo>
                  <a:lnTo>
                    <a:pt x="842989" y="2540000"/>
                  </a:lnTo>
                  <a:lnTo>
                    <a:pt x="3003312" y="368300"/>
                  </a:lnTo>
                  <a:lnTo>
                    <a:pt x="3019702" y="358894"/>
                  </a:lnTo>
                  <a:lnTo>
                    <a:pt x="847087" y="2540000"/>
                  </a:lnTo>
                  <a:close/>
                </a:path>
                <a:path w="3041015" h="2540000">
                  <a:moveTo>
                    <a:pt x="1657920" y="1388182"/>
                  </a:moveTo>
                  <a:lnTo>
                    <a:pt x="2669607" y="372158"/>
                  </a:lnTo>
                  <a:lnTo>
                    <a:pt x="2677079" y="368300"/>
                  </a:lnTo>
                  <a:lnTo>
                    <a:pt x="1657920" y="1388182"/>
                  </a:lnTo>
                  <a:close/>
                </a:path>
                <a:path w="3041015" h="2540000">
                  <a:moveTo>
                    <a:pt x="1015122" y="2540000"/>
                  </a:moveTo>
                  <a:lnTo>
                    <a:pt x="1011023" y="2540000"/>
                  </a:lnTo>
                  <a:lnTo>
                    <a:pt x="2500027" y="1041400"/>
                  </a:lnTo>
                  <a:lnTo>
                    <a:pt x="3023804" y="520700"/>
                  </a:lnTo>
                  <a:lnTo>
                    <a:pt x="3023804" y="470706"/>
                  </a:lnTo>
                  <a:lnTo>
                    <a:pt x="3024624" y="469900"/>
                  </a:lnTo>
                  <a:lnTo>
                    <a:pt x="3024624" y="419100"/>
                  </a:lnTo>
                  <a:lnTo>
                    <a:pt x="3041017" y="419100"/>
                  </a:lnTo>
                  <a:lnTo>
                    <a:pt x="3041017" y="533400"/>
                  </a:lnTo>
                  <a:lnTo>
                    <a:pt x="3022164" y="533400"/>
                  </a:lnTo>
                  <a:lnTo>
                    <a:pt x="1015122" y="2540000"/>
                  </a:lnTo>
                  <a:close/>
                </a:path>
                <a:path w="3041015" h="2540000">
                  <a:moveTo>
                    <a:pt x="1655976" y="1333953"/>
                  </a:moveTo>
                  <a:lnTo>
                    <a:pt x="2537644" y="448355"/>
                  </a:lnTo>
                  <a:lnTo>
                    <a:pt x="2545110" y="444500"/>
                  </a:lnTo>
                  <a:lnTo>
                    <a:pt x="1655976" y="1333953"/>
                  </a:lnTo>
                  <a:close/>
                </a:path>
                <a:path w="3041015" h="2540000">
                  <a:moveTo>
                    <a:pt x="2981388" y="512431"/>
                  </a:moveTo>
                  <a:lnTo>
                    <a:pt x="3023804" y="469900"/>
                  </a:lnTo>
                  <a:lnTo>
                    <a:pt x="3023804" y="470706"/>
                  </a:lnTo>
                  <a:lnTo>
                    <a:pt x="2981388" y="512431"/>
                  </a:lnTo>
                  <a:close/>
                </a:path>
                <a:path w="3041015" h="2540000">
                  <a:moveTo>
                    <a:pt x="959383" y="2540000"/>
                  </a:moveTo>
                  <a:lnTo>
                    <a:pt x="955285" y="2540000"/>
                  </a:lnTo>
                  <a:lnTo>
                    <a:pt x="1738154" y="1752600"/>
                  </a:lnTo>
                  <a:lnTo>
                    <a:pt x="2099906" y="1388182"/>
                  </a:lnTo>
                  <a:lnTo>
                    <a:pt x="2443469" y="1041400"/>
                  </a:lnTo>
                  <a:lnTo>
                    <a:pt x="2981388" y="512431"/>
                  </a:lnTo>
                  <a:lnTo>
                    <a:pt x="959383" y="2540000"/>
                  </a:lnTo>
                  <a:close/>
                </a:path>
                <a:path w="3041015" h="2540000">
                  <a:moveTo>
                    <a:pt x="1972171" y="959808"/>
                  </a:moveTo>
                  <a:lnTo>
                    <a:pt x="2406530" y="523691"/>
                  </a:lnTo>
                  <a:lnTo>
                    <a:pt x="2412321" y="520700"/>
                  </a:lnTo>
                  <a:lnTo>
                    <a:pt x="1972171" y="959808"/>
                  </a:lnTo>
                  <a:close/>
                </a:path>
                <a:path w="3041015" h="2540000">
                  <a:moveTo>
                    <a:pt x="1070860" y="2540000"/>
                  </a:moveTo>
                  <a:lnTo>
                    <a:pt x="1066762" y="2540000"/>
                  </a:lnTo>
                  <a:lnTo>
                    <a:pt x="2555766" y="1041400"/>
                  </a:lnTo>
                  <a:lnTo>
                    <a:pt x="3022164" y="584200"/>
                  </a:lnTo>
                  <a:lnTo>
                    <a:pt x="3022164" y="533400"/>
                  </a:lnTo>
                  <a:lnTo>
                    <a:pt x="3041017" y="533400"/>
                  </a:lnTo>
                  <a:lnTo>
                    <a:pt x="3041017" y="584200"/>
                  </a:lnTo>
                  <a:lnTo>
                    <a:pt x="3023804" y="584200"/>
                  </a:lnTo>
                  <a:lnTo>
                    <a:pt x="1070860" y="2540000"/>
                  </a:lnTo>
                  <a:close/>
                </a:path>
                <a:path w="3041015" h="2540000">
                  <a:moveTo>
                    <a:pt x="679052" y="2540000"/>
                  </a:moveTo>
                  <a:lnTo>
                    <a:pt x="674954" y="2540000"/>
                  </a:lnTo>
                  <a:lnTo>
                    <a:pt x="2632311" y="582100"/>
                  </a:lnTo>
                  <a:lnTo>
                    <a:pt x="679052" y="2540000"/>
                  </a:lnTo>
                  <a:close/>
                </a:path>
                <a:path w="3041015" h="2540000">
                  <a:moveTo>
                    <a:pt x="1127418" y="2540000"/>
                  </a:moveTo>
                  <a:lnTo>
                    <a:pt x="1122500" y="2540000"/>
                  </a:lnTo>
                  <a:lnTo>
                    <a:pt x="2611504" y="1041400"/>
                  </a:lnTo>
                  <a:lnTo>
                    <a:pt x="3023804" y="635000"/>
                  </a:lnTo>
                  <a:lnTo>
                    <a:pt x="3023804" y="584200"/>
                  </a:lnTo>
                  <a:lnTo>
                    <a:pt x="3041017" y="584200"/>
                  </a:lnTo>
                  <a:lnTo>
                    <a:pt x="3041017" y="635000"/>
                  </a:lnTo>
                  <a:lnTo>
                    <a:pt x="3024623" y="635000"/>
                  </a:lnTo>
                  <a:lnTo>
                    <a:pt x="1127418" y="2540000"/>
                  </a:lnTo>
                  <a:close/>
                </a:path>
                <a:path w="3041015" h="2540000">
                  <a:moveTo>
                    <a:pt x="452044" y="2426745"/>
                  </a:moveTo>
                  <a:lnTo>
                    <a:pt x="599186" y="2273300"/>
                  </a:lnTo>
                  <a:lnTo>
                    <a:pt x="2272712" y="600845"/>
                  </a:lnTo>
                  <a:lnTo>
                    <a:pt x="2280353" y="596900"/>
                  </a:lnTo>
                  <a:lnTo>
                    <a:pt x="452044" y="2426745"/>
                  </a:lnTo>
                  <a:close/>
                </a:path>
                <a:path w="3041015" h="2540000">
                  <a:moveTo>
                    <a:pt x="1182337" y="2540000"/>
                  </a:moveTo>
                  <a:lnTo>
                    <a:pt x="1179058" y="2540000"/>
                  </a:lnTo>
                  <a:lnTo>
                    <a:pt x="2543213" y="1167053"/>
                  </a:lnTo>
                  <a:lnTo>
                    <a:pt x="3024623" y="685800"/>
                  </a:lnTo>
                  <a:lnTo>
                    <a:pt x="3024623" y="635000"/>
                  </a:lnTo>
                  <a:lnTo>
                    <a:pt x="3041017" y="635000"/>
                  </a:lnTo>
                  <a:lnTo>
                    <a:pt x="3041017" y="698500"/>
                  </a:lnTo>
                  <a:lnTo>
                    <a:pt x="3022164" y="698500"/>
                  </a:lnTo>
                  <a:lnTo>
                    <a:pt x="1182337" y="2540000"/>
                  </a:lnTo>
                  <a:close/>
                </a:path>
                <a:path w="3041015" h="2540000">
                  <a:moveTo>
                    <a:pt x="2021692" y="796587"/>
                  </a:moveTo>
                  <a:lnTo>
                    <a:pt x="2141756" y="676099"/>
                  </a:lnTo>
                  <a:lnTo>
                    <a:pt x="2147564" y="673100"/>
                  </a:lnTo>
                  <a:lnTo>
                    <a:pt x="2021692" y="796587"/>
                  </a:lnTo>
                  <a:close/>
                </a:path>
                <a:path w="3041015" h="2540000">
                  <a:moveTo>
                    <a:pt x="1238895" y="2540000"/>
                  </a:moveTo>
                  <a:lnTo>
                    <a:pt x="1234796" y="2540000"/>
                  </a:lnTo>
                  <a:lnTo>
                    <a:pt x="2723800" y="1041400"/>
                  </a:lnTo>
                  <a:lnTo>
                    <a:pt x="3022164" y="749300"/>
                  </a:lnTo>
                  <a:lnTo>
                    <a:pt x="3022164" y="698500"/>
                  </a:lnTo>
                  <a:lnTo>
                    <a:pt x="3041017" y="698500"/>
                  </a:lnTo>
                  <a:lnTo>
                    <a:pt x="3041017" y="749300"/>
                  </a:lnTo>
                  <a:lnTo>
                    <a:pt x="3027082" y="749300"/>
                  </a:lnTo>
                  <a:lnTo>
                    <a:pt x="1238895" y="2540000"/>
                  </a:lnTo>
                  <a:close/>
                </a:path>
                <a:path w="3041015" h="2540000">
                  <a:moveTo>
                    <a:pt x="328245" y="2438975"/>
                  </a:moveTo>
                  <a:lnTo>
                    <a:pt x="486890" y="2273300"/>
                  </a:lnTo>
                  <a:lnTo>
                    <a:pt x="2008832" y="752369"/>
                  </a:lnTo>
                  <a:lnTo>
                    <a:pt x="2014776" y="749300"/>
                  </a:lnTo>
                  <a:lnTo>
                    <a:pt x="328245" y="2438975"/>
                  </a:lnTo>
                  <a:close/>
                </a:path>
                <a:path w="3041015" h="2540000">
                  <a:moveTo>
                    <a:pt x="1350371" y="2540000"/>
                  </a:moveTo>
                  <a:lnTo>
                    <a:pt x="1347093" y="2540000"/>
                  </a:lnTo>
                  <a:lnTo>
                    <a:pt x="1492639" y="2387600"/>
                  </a:lnTo>
                  <a:lnTo>
                    <a:pt x="1941005" y="1943100"/>
                  </a:lnTo>
                  <a:lnTo>
                    <a:pt x="3023804" y="850900"/>
                  </a:lnTo>
                  <a:lnTo>
                    <a:pt x="3023804" y="803295"/>
                  </a:lnTo>
                  <a:lnTo>
                    <a:pt x="3027082" y="800100"/>
                  </a:lnTo>
                  <a:lnTo>
                    <a:pt x="3027082" y="749300"/>
                  </a:lnTo>
                  <a:lnTo>
                    <a:pt x="3041017" y="749300"/>
                  </a:lnTo>
                  <a:lnTo>
                    <a:pt x="3041017" y="863600"/>
                  </a:lnTo>
                  <a:lnTo>
                    <a:pt x="3022984" y="863600"/>
                  </a:lnTo>
                  <a:lnTo>
                    <a:pt x="1350371" y="2540000"/>
                  </a:lnTo>
                  <a:close/>
                </a:path>
                <a:path w="3041015" h="2540000">
                  <a:moveTo>
                    <a:pt x="287245" y="2540000"/>
                  </a:moveTo>
                  <a:lnTo>
                    <a:pt x="283966" y="2540000"/>
                  </a:lnTo>
                  <a:lnTo>
                    <a:pt x="1066835" y="1752600"/>
                  </a:lnTo>
                  <a:lnTo>
                    <a:pt x="1428587" y="1388182"/>
                  </a:lnTo>
                  <a:lnTo>
                    <a:pt x="1772150" y="1041400"/>
                  </a:lnTo>
                  <a:lnTo>
                    <a:pt x="2021692" y="796587"/>
                  </a:lnTo>
                  <a:lnTo>
                    <a:pt x="486890" y="2336800"/>
                  </a:lnTo>
                  <a:lnTo>
                    <a:pt x="287245" y="2540000"/>
                  </a:lnTo>
                  <a:close/>
                </a:path>
                <a:path w="3041015" h="2540000">
                  <a:moveTo>
                    <a:pt x="2922110" y="902424"/>
                  </a:moveTo>
                  <a:lnTo>
                    <a:pt x="3023804" y="800100"/>
                  </a:lnTo>
                  <a:lnTo>
                    <a:pt x="3023804" y="803295"/>
                  </a:lnTo>
                  <a:lnTo>
                    <a:pt x="2922110" y="902424"/>
                  </a:lnTo>
                  <a:close/>
                </a:path>
                <a:path w="3041015" h="2540000">
                  <a:moveTo>
                    <a:pt x="270511" y="2441059"/>
                  </a:moveTo>
                  <a:lnTo>
                    <a:pt x="431152" y="2273300"/>
                  </a:lnTo>
                  <a:lnTo>
                    <a:pt x="1873434" y="831187"/>
                  </a:lnTo>
                  <a:lnTo>
                    <a:pt x="1884447" y="825500"/>
                  </a:lnTo>
                  <a:lnTo>
                    <a:pt x="270511" y="2441059"/>
                  </a:lnTo>
                  <a:close/>
                </a:path>
                <a:path w="3041015" h="2540000">
                  <a:moveTo>
                    <a:pt x="1462668" y="2540000"/>
                  </a:moveTo>
                  <a:lnTo>
                    <a:pt x="1458569" y="2540000"/>
                  </a:lnTo>
                  <a:lnTo>
                    <a:pt x="2947573" y="1041400"/>
                  </a:lnTo>
                  <a:lnTo>
                    <a:pt x="3021345" y="965200"/>
                  </a:lnTo>
                  <a:lnTo>
                    <a:pt x="3021345" y="916043"/>
                  </a:lnTo>
                  <a:lnTo>
                    <a:pt x="3022984" y="914400"/>
                  </a:lnTo>
                  <a:lnTo>
                    <a:pt x="3022984" y="863600"/>
                  </a:lnTo>
                  <a:lnTo>
                    <a:pt x="3041017" y="863600"/>
                  </a:lnTo>
                  <a:lnTo>
                    <a:pt x="3041017" y="965200"/>
                  </a:lnTo>
                  <a:lnTo>
                    <a:pt x="3025443" y="965200"/>
                  </a:lnTo>
                  <a:lnTo>
                    <a:pt x="1462668" y="2540000"/>
                  </a:lnTo>
                  <a:close/>
                </a:path>
                <a:path w="3041015" h="2540000">
                  <a:moveTo>
                    <a:pt x="236707" y="2418152"/>
                  </a:moveTo>
                  <a:lnTo>
                    <a:pt x="375413" y="2273300"/>
                  </a:lnTo>
                  <a:lnTo>
                    <a:pt x="1747449" y="903027"/>
                  </a:lnTo>
                  <a:lnTo>
                    <a:pt x="1750019" y="901700"/>
                  </a:lnTo>
                  <a:lnTo>
                    <a:pt x="236707" y="2418152"/>
                  </a:lnTo>
                  <a:close/>
                </a:path>
                <a:path w="3041015" h="2540000">
                  <a:moveTo>
                    <a:pt x="1294633" y="2540000"/>
                  </a:moveTo>
                  <a:lnTo>
                    <a:pt x="1290535" y="2540000"/>
                  </a:lnTo>
                  <a:lnTo>
                    <a:pt x="2779539" y="1041400"/>
                  </a:lnTo>
                  <a:lnTo>
                    <a:pt x="2922110" y="902424"/>
                  </a:lnTo>
                  <a:lnTo>
                    <a:pt x="1294633" y="2540000"/>
                  </a:lnTo>
                  <a:close/>
                </a:path>
                <a:path w="3041015" h="2540000">
                  <a:moveTo>
                    <a:pt x="2559928" y="1378777"/>
                  </a:moveTo>
                  <a:lnTo>
                    <a:pt x="3021345" y="914400"/>
                  </a:lnTo>
                  <a:lnTo>
                    <a:pt x="3021345" y="916043"/>
                  </a:lnTo>
                  <a:lnTo>
                    <a:pt x="2559928" y="1378777"/>
                  </a:lnTo>
                  <a:close/>
                </a:path>
                <a:path w="3041015" h="2540000">
                  <a:moveTo>
                    <a:pt x="398721" y="2540000"/>
                  </a:moveTo>
                  <a:lnTo>
                    <a:pt x="395214" y="2540000"/>
                  </a:lnTo>
                  <a:lnTo>
                    <a:pt x="540989" y="2387600"/>
                  </a:lnTo>
                  <a:lnTo>
                    <a:pt x="1972171" y="959808"/>
                  </a:lnTo>
                  <a:lnTo>
                    <a:pt x="641601" y="2295762"/>
                  </a:lnTo>
                  <a:lnTo>
                    <a:pt x="398721" y="2540000"/>
                  </a:lnTo>
                  <a:close/>
                </a:path>
                <a:path w="3041015" h="2540000">
                  <a:moveTo>
                    <a:pt x="2937671" y="1167053"/>
                  </a:moveTo>
                  <a:lnTo>
                    <a:pt x="3023804" y="1079500"/>
                  </a:lnTo>
                  <a:lnTo>
                    <a:pt x="3023804" y="1029640"/>
                  </a:lnTo>
                  <a:lnTo>
                    <a:pt x="3025443" y="1028700"/>
                  </a:lnTo>
                  <a:lnTo>
                    <a:pt x="3025443" y="965200"/>
                  </a:lnTo>
                  <a:lnTo>
                    <a:pt x="3041017" y="965200"/>
                  </a:lnTo>
                  <a:lnTo>
                    <a:pt x="3041017" y="1079500"/>
                  </a:lnTo>
                  <a:lnTo>
                    <a:pt x="3024624" y="1079500"/>
                  </a:lnTo>
                  <a:lnTo>
                    <a:pt x="2937671" y="1167053"/>
                  </a:lnTo>
                  <a:close/>
                </a:path>
                <a:path w="3041015" h="2540000">
                  <a:moveTo>
                    <a:pt x="161008" y="2438141"/>
                  </a:moveTo>
                  <a:lnTo>
                    <a:pt x="318855" y="2273300"/>
                  </a:lnTo>
                  <a:lnTo>
                    <a:pt x="1610430" y="981835"/>
                  </a:lnTo>
                  <a:lnTo>
                    <a:pt x="1618050" y="977900"/>
                  </a:lnTo>
                  <a:lnTo>
                    <a:pt x="161008" y="2438141"/>
                  </a:lnTo>
                  <a:close/>
                </a:path>
                <a:path w="3041015" h="2540000">
                  <a:moveTo>
                    <a:pt x="3021619" y="1030894"/>
                  </a:moveTo>
                  <a:lnTo>
                    <a:pt x="3023804" y="1028700"/>
                  </a:lnTo>
                  <a:lnTo>
                    <a:pt x="3023804" y="1029640"/>
                  </a:lnTo>
                  <a:lnTo>
                    <a:pt x="3021619" y="1030894"/>
                  </a:lnTo>
                  <a:close/>
                </a:path>
                <a:path w="3041015" h="2540000">
                  <a:moveTo>
                    <a:pt x="1519226" y="2540000"/>
                  </a:moveTo>
                  <a:lnTo>
                    <a:pt x="1514308" y="2540000"/>
                  </a:lnTo>
                  <a:lnTo>
                    <a:pt x="3003312" y="1041400"/>
                  </a:lnTo>
                  <a:lnTo>
                    <a:pt x="3021619" y="1030894"/>
                  </a:lnTo>
                  <a:lnTo>
                    <a:pt x="1519226" y="2540000"/>
                  </a:lnTo>
                  <a:close/>
                </a:path>
                <a:path w="3041015" h="2540000">
                  <a:moveTo>
                    <a:pt x="1036111" y="1500356"/>
                  </a:moveTo>
                  <a:lnTo>
                    <a:pt x="1477727" y="1058769"/>
                  </a:lnTo>
                  <a:lnTo>
                    <a:pt x="1485262" y="1054100"/>
                  </a:lnTo>
                  <a:lnTo>
                    <a:pt x="1344691" y="1193819"/>
                  </a:lnTo>
                  <a:lnTo>
                    <a:pt x="1149054" y="1388182"/>
                  </a:lnTo>
                  <a:lnTo>
                    <a:pt x="1036111" y="1500356"/>
                  </a:lnTo>
                  <a:close/>
                </a:path>
                <a:path w="3041015" h="2540000">
                  <a:moveTo>
                    <a:pt x="1630702" y="2540000"/>
                  </a:moveTo>
                  <a:lnTo>
                    <a:pt x="1625784" y="2540000"/>
                  </a:lnTo>
                  <a:lnTo>
                    <a:pt x="2443469" y="1714500"/>
                  </a:lnTo>
                  <a:lnTo>
                    <a:pt x="2611504" y="1549400"/>
                  </a:lnTo>
                  <a:lnTo>
                    <a:pt x="3024624" y="1130300"/>
                  </a:lnTo>
                  <a:lnTo>
                    <a:pt x="3024624" y="1079500"/>
                  </a:lnTo>
                  <a:lnTo>
                    <a:pt x="3041017" y="1079500"/>
                  </a:lnTo>
                  <a:lnTo>
                    <a:pt x="3041017" y="1143000"/>
                  </a:lnTo>
                  <a:lnTo>
                    <a:pt x="3023804" y="1143000"/>
                  </a:lnTo>
                  <a:lnTo>
                    <a:pt x="1630702" y="2540000"/>
                  </a:lnTo>
                  <a:close/>
                </a:path>
                <a:path w="3041015" h="2540000">
                  <a:moveTo>
                    <a:pt x="596402" y="1888295"/>
                  </a:moveTo>
                  <a:lnTo>
                    <a:pt x="1354933" y="1130300"/>
                  </a:lnTo>
                  <a:lnTo>
                    <a:pt x="1362310" y="1130300"/>
                  </a:lnTo>
                  <a:lnTo>
                    <a:pt x="596402" y="1888295"/>
                  </a:lnTo>
                  <a:close/>
                </a:path>
                <a:path w="3041015" h="2540000">
                  <a:moveTo>
                    <a:pt x="1742179" y="2540000"/>
                  </a:moveTo>
                  <a:lnTo>
                    <a:pt x="1738081" y="2540000"/>
                  </a:lnTo>
                  <a:lnTo>
                    <a:pt x="2518026" y="1752600"/>
                  </a:lnTo>
                  <a:lnTo>
                    <a:pt x="2880791" y="1388182"/>
                  </a:lnTo>
                  <a:lnTo>
                    <a:pt x="3023804" y="1244600"/>
                  </a:lnTo>
                  <a:lnTo>
                    <a:pt x="3023804" y="1143000"/>
                  </a:lnTo>
                  <a:lnTo>
                    <a:pt x="3041017" y="1143000"/>
                  </a:lnTo>
                  <a:lnTo>
                    <a:pt x="3041017" y="1257300"/>
                  </a:lnTo>
                  <a:lnTo>
                    <a:pt x="3023804" y="1257300"/>
                  </a:lnTo>
                  <a:lnTo>
                    <a:pt x="1742179" y="2540000"/>
                  </a:lnTo>
                  <a:close/>
                </a:path>
                <a:path w="3041015" h="2540000">
                  <a:moveTo>
                    <a:pt x="2383546" y="1725006"/>
                  </a:moveTo>
                  <a:lnTo>
                    <a:pt x="2937671" y="1167053"/>
                  </a:lnTo>
                  <a:lnTo>
                    <a:pt x="2611504" y="1498600"/>
                  </a:lnTo>
                  <a:lnTo>
                    <a:pt x="2383546" y="1725006"/>
                  </a:lnTo>
                  <a:close/>
                </a:path>
                <a:path w="3041015" h="2540000">
                  <a:moveTo>
                    <a:pt x="1686441" y="2540000"/>
                  </a:moveTo>
                  <a:lnTo>
                    <a:pt x="1682342" y="2540000"/>
                  </a:lnTo>
                  <a:lnTo>
                    <a:pt x="2500027" y="1714500"/>
                  </a:lnTo>
                  <a:lnTo>
                    <a:pt x="3023784" y="1193819"/>
                  </a:lnTo>
                  <a:lnTo>
                    <a:pt x="1686441" y="2540000"/>
                  </a:lnTo>
                  <a:close/>
                </a:path>
                <a:path w="3041015" h="2540000">
                  <a:moveTo>
                    <a:pt x="60381" y="2370509"/>
                  </a:moveTo>
                  <a:lnTo>
                    <a:pt x="151640" y="2273300"/>
                  </a:lnTo>
                  <a:lnTo>
                    <a:pt x="1217255" y="1208514"/>
                  </a:lnTo>
                  <a:lnTo>
                    <a:pt x="1220505" y="1206500"/>
                  </a:lnTo>
                  <a:lnTo>
                    <a:pt x="60381" y="2370509"/>
                  </a:lnTo>
                  <a:close/>
                </a:path>
                <a:path w="3041015" h="2540000">
                  <a:moveTo>
                    <a:pt x="1798737" y="2540000"/>
                  </a:moveTo>
                  <a:lnTo>
                    <a:pt x="1793819" y="2540000"/>
                  </a:lnTo>
                  <a:lnTo>
                    <a:pt x="2611504" y="1714500"/>
                  </a:lnTo>
                  <a:lnTo>
                    <a:pt x="3023804" y="1308100"/>
                  </a:lnTo>
                  <a:lnTo>
                    <a:pt x="3023804" y="1257300"/>
                  </a:lnTo>
                  <a:lnTo>
                    <a:pt x="3041017" y="1257300"/>
                  </a:lnTo>
                  <a:lnTo>
                    <a:pt x="3041017" y="1308100"/>
                  </a:lnTo>
                  <a:lnTo>
                    <a:pt x="3024623" y="1308100"/>
                  </a:lnTo>
                  <a:lnTo>
                    <a:pt x="1798737" y="2540000"/>
                  </a:lnTo>
                  <a:close/>
                </a:path>
                <a:path w="3041015" h="2540000">
                  <a:moveTo>
                    <a:pt x="114249" y="2254360"/>
                  </a:moveTo>
                  <a:lnTo>
                    <a:pt x="1088536" y="1282700"/>
                  </a:lnTo>
                  <a:lnTo>
                    <a:pt x="1097553" y="1282700"/>
                  </a:lnTo>
                  <a:lnTo>
                    <a:pt x="114249" y="2254360"/>
                  </a:lnTo>
                  <a:close/>
                </a:path>
                <a:path w="3041015" h="2540000">
                  <a:moveTo>
                    <a:pt x="1854476" y="2540000"/>
                  </a:moveTo>
                  <a:lnTo>
                    <a:pt x="1850377" y="2540000"/>
                  </a:lnTo>
                  <a:lnTo>
                    <a:pt x="2668062" y="1714500"/>
                  </a:lnTo>
                  <a:lnTo>
                    <a:pt x="3024623" y="1358900"/>
                  </a:lnTo>
                  <a:lnTo>
                    <a:pt x="3024623" y="1308100"/>
                  </a:lnTo>
                  <a:lnTo>
                    <a:pt x="3041017" y="1308100"/>
                  </a:lnTo>
                  <a:lnTo>
                    <a:pt x="3041017" y="1371600"/>
                  </a:lnTo>
                  <a:lnTo>
                    <a:pt x="3022984" y="1371600"/>
                  </a:lnTo>
                  <a:lnTo>
                    <a:pt x="1854476" y="2540000"/>
                  </a:lnTo>
                  <a:close/>
                </a:path>
                <a:path w="3041015" h="2540000">
                  <a:moveTo>
                    <a:pt x="455279" y="2540000"/>
                  </a:moveTo>
                  <a:lnTo>
                    <a:pt x="450361" y="2540000"/>
                  </a:lnTo>
                  <a:lnTo>
                    <a:pt x="1655976" y="1333953"/>
                  </a:lnTo>
                  <a:lnTo>
                    <a:pt x="455279" y="2540000"/>
                  </a:lnTo>
                  <a:close/>
                </a:path>
                <a:path w="3041015" h="2540000">
                  <a:moveTo>
                    <a:pt x="396128" y="1921076"/>
                  </a:moveTo>
                  <a:lnTo>
                    <a:pt x="956568" y="1358900"/>
                  </a:lnTo>
                  <a:lnTo>
                    <a:pt x="965584" y="1358900"/>
                  </a:lnTo>
                  <a:lnTo>
                    <a:pt x="396128" y="1921076"/>
                  </a:lnTo>
                  <a:close/>
                </a:path>
                <a:path w="3041015" h="2540000">
                  <a:moveTo>
                    <a:pt x="1910214" y="2540000"/>
                  </a:moveTo>
                  <a:lnTo>
                    <a:pt x="1906115" y="2540000"/>
                  </a:lnTo>
                  <a:lnTo>
                    <a:pt x="2723800" y="1714500"/>
                  </a:lnTo>
                  <a:lnTo>
                    <a:pt x="3022984" y="1422400"/>
                  </a:lnTo>
                  <a:lnTo>
                    <a:pt x="3022984" y="1371600"/>
                  </a:lnTo>
                  <a:lnTo>
                    <a:pt x="3041017" y="1371600"/>
                  </a:lnTo>
                  <a:lnTo>
                    <a:pt x="3041017" y="1422400"/>
                  </a:lnTo>
                  <a:lnTo>
                    <a:pt x="3025443" y="1422400"/>
                  </a:lnTo>
                  <a:lnTo>
                    <a:pt x="1910214" y="2540000"/>
                  </a:lnTo>
                  <a:close/>
                </a:path>
                <a:path w="3041015" h="2540000">
                  <a:moveTo>
                    <a:pt x="1406110" y="2540000"/>
                  </a:moveTo>
                  <a:lnTo>
                    <a:pt x="1402011" y="2540000"/>
                  </a:lnTo>
                  <a:lnTo>
                    <a:pt x="2559928" y="1378777"/>
                  </a:lnTo>
                  <a:lnTo>
                    <a:pt x="1406110" y="2540000"/>
                  </a:lnTo>
                  <a:close/>
                </a:path>
                <a:path w="3041015" h="2540000">
                  <a:moveTo>
                    <a:pt x="511018" y="2540000"/>
                  </a:moveTo>
                  <a:lnTo>
                    <a:pt x="506919" y="2540000"/>
                  </a:lnTo>
                  <a:lnTo>
                    <a:pt x="1657920" y="1388182"/>
                  </a:lnTo>
                  <a:lnTo>
                    <a:pt x="511018" y="2540000"/>
                  </a:lnTo>
                  <a:close/>
                </a:path>
                <a:path w="3041015" h="2540000">
                  <a:moveTo>
                    <a:pt x="2022510" y="2540000"/>
                  </a:moveTo>
                  <a:lnTo>
                    <a:pt x="2017592" y="2540000"/>
                  </a:lnTo>
                  <a:lnTo>
                    <a:pt x="2797538" y="1752600"/>
                  </a:lnTo>
                  <a:lnTo>
                    <a:pt x="3023804" y="1524000"/>
                  </a:lnTo>
                  <a:lnTo>
                    <a:pt x="3023804" y="1474808"/>
                  </a:lnTo>
                  <a:lnTo>
                    <a:pt x="3025443" y="1473200"/>
                  </a:lnTo>
                  <a:lnTo>
                    <a:pt x="3025443" y="1422400"/>
                  </a:lnTo>
                  <a:lnTo>
                    <a:pt x="3041017" y="1422400"/>
                  </a:lnTo>
                  <a:lnTo>
                    <a:pt x="3041017" y="1536700"/>
                  </a:lnTo>
                  <a:lnTo>
                    <a:pt x="3024623" y="1536700"/>
                  </a:lnTo>
                  <a:lnTo>
                    <a:pt x="2022510" y="2540000"/>
                  </a:lnTo>
                  <a:close/>
                </a:path>
                <a:path w="3041015" h="2540000">
                  <a:moveTo>
                    <a:pt x="741102" y="1517281"/>
                  </a:moveTo>
                  <a:lnTo>
                    <a:pt x="817343" y="1439088"/>
                  </a:lnTo>
                  <a:lnTo>
                    <a:pt x="823779" y="1435100"/>
                  </a:lnTo>
                  <a:lnTo>
                    <a:pt x="741102" y="1517281"/>
                  </a:lnTo>
                  <a:close/>
                </a:path>
                <a:path w="3041015" h="2540000">
                  <a:moveTo>
                    <a:pt x="2966277" y="1531258"/>
                  </a:moveTo>
                  <a:lnTo>
                    <a:pt x="3023804" y="1473200"/>
                  </a:lnTo>
                  <a:lnTo>
                    <a:pt x="3023804" y="1474808"/>
                  </a:lnTo>
                  <a:lnTo>
                    <a:pt x="2966277" y="1531258"/>
                  </a:lnTo>
                  <a:close/>
                </a:path>
                <a:path w="3041015" h="2540000">
                  <a:moveTo>
                    <a:pt x="31844" y="2514600"/>
                  </a:moveTo>
                  <a:lnTo>
                    <a:pt x="18852" y="2514600"/>
                  </a:lnTo>
                  <a:lnTo>
                    <a:pt x="782327" y="1752600"/>
                  </a:lnTo>
                  <a:lnTo>
                    <a:pt x="1036111" y="1500356"/>
                  </a:lnTo>
                  <a:lnTo>
                    <a:pt x="263117" y="2273300"/>
                  </a:lnTo>
                  <a:lnTo>
                    <a:pt x="31844" y="2514600"/>
                  </a:lnTo>
                  <a:close/>
                </a:path>
                <a:path w="3041015" h="2540000">
                  <a:moveTo>
                    <a:pt x="18852" y="2184400"/>
                  </a:moveTo>
                  <a:lnTo>
                    <a:pt x="690991" y="1511300"/>
                  </a:lnTo>
                  <a:lnTo>
                    <a:pt x="700827" y="1511300"/>
                  </a:lnTo>
                  <a:lnTo>
                    <a:pt x="599186" y="1612900"/>
                  </a:lnTo>
                  <a:lnTo>
                    <a:pt x="18852" y="2184400"/>
                  </a:lnTo>
                  <a:close/>
                </a:path>
                <a:path w="3041015" h="2540000">
                  <a:moveTo>
                    <a:pt x="32299" y="2235200"/>
                  </a:moveTo>
                  <a:lnTo>
                    <a:pt x="18852" y="2235200"/>
                  </a:lnTo>
                  <a:lnTo>
                    <a:pt x="741102" y="1517281"/>
                  </a:lnTo>
                  <a:lnTo>
                    <a:pt x="486890" y="1778000"/>
                  </a:lnTo>
                  <a:lnTo>
                    <a:pt x="32299" y="2235200"/>
                  </a:lnTo>
                  <a:close/>
                </a:path>
                <a:path w="3041015" h="2540000">
                  <a:moveTo>
                    <a:pt x="1966772" y="2540000"/>
                  </a:moveTo>
                  <a:lnTo>
                    <a:pt x="1961854" y="2540000"/>
                  </a:lnTo>
                  <a:lnTo>
                    <a:pt x="2779539" y="1714500"/>
                  </a:lnTo>
                  <a:lnTo>
                    <a:pt x="2966277" y="1531258"/>
                  </a:lnTo>
                  <a:lnTo>
                    <a:pt x="1966772" y="2540000"/>
                  </a:lnTo>
                  <a:close/>
                </a:path>
                <a:path w="3041015" h="2540000">
                  <a:moveTo>
                    <a:pt x="2133987" y="2540000"/>
                  </a:moveTo>
                  <a:lnTo>
                    <a:pt x="2129888" y="2540000"/>
                  </a:lnTo>
                  <a:lnTo>
                    <a:pt x="2909834" y="1752600"/>
                  </a:lnTo>
                  <a:lnTo>
                    <a:pt x="3022984" y="1638300"/>
                  </a:lnTo>
                  <a:lnTo>
                    <a:pt x="3022984" y="1589067"/>
                  </a:lnTo>
                  <a:lnTo>
                    <a:pt x="3024623" y="1587500"/>
                  </a:lnTo>
                  <a:lnTo>
                    <a:pt x="3024623" y="1536700"/>
                  </a:lnTo>
                  <a:lnTo>
                    <a:pt x="3041017" y="1536700"/>
                  </a:lnTo>
                  <a:lnTo>
                    <a:pt x="3041017" y="1638300"/>
                  </a:lnTo>
                  <a:lnTo>
                    <a:pt x="3023804" y="1638300"/>
                  </a:lnTo>
                  <a:lnTo>
                    <a:pt x="2133987" y="2540000"/>
                  </a:lnTo>
                  <a:close/>
                </a:path>
                <a:path w="3041015" h="2540000">
                  <a:moveTo>
                    <a:pt x="31502" y="2120900"/>
                  </a:moveTo>
                  <a:lnTo>
                    <a:pt x="18852" y="2120900"/>
                  </a:lnTo>
                  <a:lnTo>
                    <a:pt x="559022" y="1587500"/>
                  </a:lnTo>
                  <a:lnTo>
                    <a:pt x="568039" y="1587500"/>
                  </a:lnTo>
                  <a:lnTo>
                    <a:pt x="486890" y="1663700"/>
                  </a:lnTo>
                  <a:lnTo>
                    <a:pt x="31502" y="2120900"/>
                  </a:lnTo>
                  <a:close/>
                </a:path>
                <a:path w="3041015" h="2540000">
                  <a:moveTo>
                    <a:pt x="2992724" y="1618009"/>
                  </a:moveTo>
                  <a:lnTo>
                    <a:pt x="3022984" y="1587500"/>
                  </a:lnTo>
                  <a:lnTo>
                    <a:pt x="3022984" y="1589067"/>
                  </a:lnTo>
                  <a:lnTo>
                    <a:pt x="2992724" y="1618009"/>
                  </a:lnTo>
                  <a:close/>
                </a:path>
                <a:path w="3041015" h="2540000">
                  <a:moveTo>
                    <a:pt x="2078248" y="2540000"/>
                  </a:moveTo>
                  <a:lnTo>
                    <a:pt x="2074150" y="2540000"/>
                  </a:lnTo>
                  <a:lnTo>
                    <a:pt x="2891835" y="1714500"/>
                  </a:lnTo>
                  <a:lnTo>
                    <a:pt x="2992724" y="1618009"/>
                  </a:lnTo>
                  <a:lnTo>
                    <a:pt x="2078248" y="2540000"/>
                  </a:lnTo>
                  <a:close/>
                </a:path>
                <a:path w="3041015" h="2540000">
                  <a:moveTo>
                    <a:pt x="2568613" y="2265927"/>
                  </a:moveTo>
                  <a:lnTo>
                    <a:pt x="2958981" y="1869291"/>
                  </a:lnTo>
                  <a:lnTo>
                    <a:pt x="3023804" y="1803400"/>
                  </a:lnTo>
                  <a:lnTo>
                    <a:pt x="3023804" y="1638300"/>
                  </a:lnTo>
                  <a:lnTo>
                    <a:pt x="3041017" y="1638300"/>
                  </a:lnTo>
                  <a:lnTo>
                    <a:pt x="3041017" y="1816100"/>
                  </a:lnTo>
                  <a:lnTo>
                    <a:pt x="3023804" y="1816100"/>
                  </a:lnTo>
                  <a:lnTo>
                    <a:pt x="2568613" y="2265927"/>
                  </a:lnTo>
                  <a:close/>
                </a:path>
                <a:path w="3041015" h="2540000">
                  <a:moveTo>
                    <a:pt x="53621" y="2036232"/>
                  </a:moveTo>
                  <a:lnTo>
                    <a:pt x="427053" y="1663700"/>
                  </a:lnTo>
                  <a:lnTo>
                    <a:pt x="436070" y="1663700"/>
                  </a:lnTo>
                  <a:lnTo>
                    <a:pt x="53621" y="2036232"/>
                  </a:lnTo>
                  <a:close/>
                </a:path>
                <a:path w="3041015" h="2540000">
                  <a:moveTo>
                    <a:pt x="2190545" y="2540000"/>
                  </a:moveTo>
                  <a:lnTo>
                    <a:pt x="2185626" y="2540000"/>
                  </a:lnTo>
                  <a:lnTo>
                    <a:pt x="3003312" y="1714500"/>
                  </a:lnTo>
                  <a:lnTo>
                    <a:pt x="3023804" y="1701800"/>
                  </a:lnTo>
                  <a:lnTo>
                    <a:pt x="2190545" y="2540000"/>
                  </a:lnTo>
                  <a:close/>
                </a:path>
                <a:path w="3041015" h="2540000">
                  <a:moveTo>
                    <a:pt x="1574144" y="2540000"/>
                  </a:moveTo>
                  <a:lnTo>
                    <a:pt x="1570314" y="2540000"/>
                  </a:lnTo>
                  <a:lnTo>
                    <a:pt x="1716412" y="2387600"/>
                  </a:lnTo>
                  <a:lnTo>
                    <a:pt x="2383546" y="1725006"/>
                  </a:lnTo>
                  <a:lnTo>
                    <a:pt x="1574144" y="2540000"/>
                  </a:lnTo>
                  <a:close/>
                </a:path>
                <a:path w="3041015" h="2540000">
                  <a:moveTo>
                    <a:pt x="19672" y="2019300"/>
                  </a:moveTo>
                  <a:lnTo>
                    <a:pt x="18852" y="2019300"/>
                  </a:lnTo>
                  <a:lnTo>
                    <a:pt x="294265" y="1739900"/>
                  </a:lnTo>
                  <a:lnTo>
                    <a:pt x="304101" y="1739900"/>
                  </a:lnTo>
                  <a:lnTo>
                    <a:pt x="19672" y="2019300"/>
                  </a:lnTo>
                  <a:close/>
                </a:path>
                <a:path w="3041015" h="2540000">
                  <a:moveTo>
                    <a:pt x="2246283" y="2540000"/>
                  </a:moveTo>
                  <a:lnTo>
                    <a:pt x="2242185" y="2540000"/>
                  </a:lnTo>
                  <a:lnTo>
                    <a:pt x="2611504" y="2159000"/>
                  </a:lnTo>
                  <a:lnTo>
                    <a:pt x="3023795" y="1752609"/>
                  </a:lnTo>
                  <a:lnTo>
                    <a:pt x="2246283" y="2540000"/>
                  </a:lnTo>
                  <a:close/>
                </a:path>
                <a:path w="3041015" h="2540000">
                  <a:moveTo>
                    <a:pt x="31557" y="1955800"/>
                  </a:moveTo>
                  <a:lnTo>
                    <a:pt x="18852" y="1955800"/>
                  </a:lnTo>
                  <a:lnTo>
                    <a:pt x="161477" y="1816100"/>
                  </a:lnTo>
                  <a:lnTo>
                    <a:pt x="171313" y="1816100"/>
                  </a:lnTo>
                  <a:lnTo>
                    <a:pt x="31557" y="1955800"/>
                  </a:lnTo>
                  <a:close/>
                </a:path>
                <a:path w="3041015" h="2540000">
                  <a:moveTo>
                    <a:pt x="2649981" y="2295657"/>
                  </a:moveTo>
                  <a:lnTo>
                    <a:pt x="3023804" y="1917700"/>
                  </a:lnTo>
                  <a:lnTo>
                    <a:pt x="3023804" y="1816100"/>
                  </a:lnTo>
                  <a:lnTo>
                    <a:pt x="3041017" y="1816100"/>
                  </a:lnTo>
                  <a:lnTo>
                    <a:pt x="3041017" y="1930400"/>
                  </a:lnTo>
                  <a:lnTo>
                    <a:pt x="3023804" y="1930400"/>
                  </a:lnTo>
                  <a:lnTo>
                    <a:pt x="2649981" y="2295657"/>
                  </a:lnTo>
                  <a:close/>
                </a:path>
                <a:path w="3041015" h="2540000">
                  <a:moveTo>
                    <a:pt x="862173" y="2295762"/>
                  </a:moveTo>
                  <a:lnTo>
                    <a:pt x="1157389" y="1993900"/>
                  </a:lnTo>
                  <a:lnTo>
                    <a:pt x="1303374" y="1852238"/>
                  </a:lnTo>
                  <a:lnTo>
                    <a:pt x="862173" y="2295762"/>
                  </a:lnTo>
                  <a:close/>
                </a:path>
                <a:path w="3041015" h="2540000">
                  <a:moveTo>
                    <a:pt x="3021398" y="1869291"/>
                  </a:moveTo>
                  <a:lnTo>
                    <a:pt x="3023804" y="1866900"/>
                  </a:lnTo>
                  <a:lnTo>
                    <a:pt x="3021398" y="1869291"/>
                  </a:lnTo>
                  <a:close/>
                </a:path>
                <a:path w="3041015" h="2540000">
                  <a:moveTo>
                    <a:pt x="2436092" y="2451100"/>
                  </a:moveTo>
                  <a:lnTo>
                    <a:pt x="3021398" y="1869291"/>
                  </a:lnTo>
                  <a:lnTo>
                    <a:pt x="2500027" y="2387600"/>
                  </a:lnTo>
                  <a:lnTo>
                    <a:pt x="2442307" y="2447890"/>
                  </a:lnTo>
                  <a:lnTo>
                    <a:pt x="2436092" y="2451100"/>
                  </a:lnTo>
                  <a:close/>
                </a:path>
                <a:path w="3041015" h="2540000">
                  <a:moveTo>
                    <a:pt x="20491" y="2463800"/>
                  </a:moveTo>
                  <a:lnTo>
                    <a:pt x="20491" y="2462143"/>
                  </a:lnTo>
                  <a:lnTo>
                    <a:pt x="207379" y="2273300"/>
                  </a:lnTo>
                  <a:lnTo>
                    <a:pt x="596402" y="1888295"/>
                  </a:lnTo>
                  <a:lnTo>
                    <a:pt x="20491" y="2463800"/>
                  </a:lnTo>
                  <a:close/>
                </a:path>
                <a:path w="3041015" h="2540000">
                  <a:moveTo>
                    <a:pt x="18852" y="1905000"/>
                  </a:moveTo>
                  <a:lnTo>
                    <a:pt x="29508" y="1892300"/>
                  </a:lnTo>
                  <a:lnTo>
                    <a:pt x="38524" y="1892300"/>
                  </a:lnTo>
                  <a:lnTo>
                    <a:pt x="18852" y="1905000"/>
                  </a:lnTo>
                  <a:close/>
                </a:path>
                <a:path w="3041015" h="2540000">
                  <a:moveTo>
                    <a:pt x="19672" y="2298700"/>
                  </a:moveTo>
                  <a:lnTo>
                    <a:pt x="19672" y="2297684"/>
                  </a:lnTo>
                  <a:lnTo>
                    <a:pt x="39344" y="2273300"/>
                  </a:lnTo>
                  <a:lnTo>
                    <a:pt x="396128" y="1921076"/>
                  </a:lnTo>
                  <a:lnTo>
                    <a:pt x="19672" y="2298700"/>
                  </a:lnTo>
                  <a:close/>
                </a:path>
                <a:path w="3041015" h="2540000">
                  <a:moveTo>
                    <a:pt x="2876041" y="2181014"/>
                  </a:moveTo>
                  <a:lnTo>
                    <a:pt x="3019705" y="2032000"/>
                  </a:lnTo>
                  <a:lnTo>
                    <a:pt x="3021383" y="2032000"/>
                  </a:lnTo>
                  <a:lnTo>
                    <a:pt x="3022677" y="2019300"/>
                  </a:lnTo>
                  <a:lnTo>
                    <a:pt x="3023509" y="2006600"/>
                  </a:lnTo>
                  <a:lnTo>
                    <a:pt x="3023804" y="1993900"/>
                  </a:lnTo>
                  <a:lnTo>
                    <a:pt x="3023804" y="1930400"/>
                  </a:lnTo>
                  <a:lnTo>
                    <a:pt x="3041017" y="1930400"/>
                  </a:lnTo>
                  <a:lnTo>
                    <a:pt x="3041017" y="1993900"/>
                  </a:lnTo>
                  <a:lnTo>
                    <a:pt x="3034921" y="2044700"/>
                  </a:lnTo>
                  <a:lnTo>
                    <a:pt x="3018066" y="2044700"/>
                  </a:lnTo>
                  <a:lnTo>
                    <a:pt x="2876041" y="2181014"/>
                  </a:lnTo>
                  <a:close/>
                </a:path>
                <a:path w="3041015" h="2540000">
                  <a:moveTo>
                    <a:pt x="2700849" y="2298700"/>
                  </a:moveTo>
                  <a:lnTo>
                    <a:pt x="3023804" y="1981200"/>
                  </a:lnTo>
                  <a:lnTo>
                    <a:pt x="2708653" y="2294669"/>
                  </a:lnTo>
                  <a:lnTo>
                    <a:pt x="2700849" y="2298700"/>
                  </a:lnTo>
                  <a:close/>
                </a:path>
                <a:path w="3041015" h="2540000">
                  <a:moveTo>
                    <a:pt x="19672" y="2070100"/>
                  </a:moveTo>
                  <a:lnTo>
                    <a:pt x="19672" y="2069301"/>
                  </a:lnTo>
                  <a:lnTo>
                    <a:pt x="53621" y="2036232"/>
                  </a:lnTo>
                  <a:lnTo>
                    <a:pt x="19672" y="2070100"/>
                  </a:lnTo>
                  <a:close/>
                </a:path>
                <a:path w="3041015" h="2540000">
                  <a:moveTo>
                    <a:pt x="2337286" y="2540000"/>
                  </a:moveTo>
                  <a:lnTo>
                    <a:pt x="2297923" y="2540000"/>
                  </a:lnTo>
                  <a:lnTo>
                    <a:pt x="2317070" y="2520613"/>
                  </a:lnTo>
                  <a:lnTo>
                    <a:pt x="2427076" y="2463800"/>
                  </a:lnTo>
                  <a:lnTo>
                    <a:pt x="2442307" y="2447890"/>
                  </a:lnTo>
                  <a:lnTo>
                    <a:pt x="2559045" y="2387600"/>
                  </a:lnTo>
                  <a:lnTo>
                    <a:pt x="2574451" y="2372023"/>
                  </a:lnTo>
                  <a:lnTo>
                    <a:pt x="2691833" y="2311400"/>
                  </a:lnTo>
                  <a:lnTo>
                    <a:pt x="2708653" y="2294669"/>
                  </a:lnTo>
                  <a:lnTo>
                    <a:pt x="2823801" y="2235200"/>
                  </a:lnTo>
                  <a:lnTo>
                    <a:pt x="2838956" y="2219480"/>
                  </a:lnTo>
                  <a:lnTo>
                    <a:pt x="2936098" y="2171700"/>
                  </a:lnTo>
                  <a:lnTo>
                    <a:pt x="2987225" y="2120900"/>
                  </a:lnTo>
                  <a:lnTo>
                    <a:pt x="3005835" y="2082800"/>
                  </a:lnTo>
                  <a:lnTo>
                    <a:pt x="3018066" y="2044700"/>
                  </a:lnTo>
                  <a:lnTo>
                    <a:pt x="3034921" y="2044700"/>
                  </a:lnTo>
                  <a:lnTo>
                    <a:pt x="3033397" y="2057400"/>
                  </a:lnTo>
                  <a:lnTo>
                    <a:pt x="3012636" y="2108200"/>
                  </a:lnTo>
                  <a:lnTo>
                    <a:pt x="2981885" y="2146300"/>
                  </a:lnTo>
                  <a:lnTo>
                    <a:pt x="2944295" y="2184400"/>
                  </a:lnTo>
                  <a:lnTo>
                    <a:pt x="2337286" y="2540000"/>
                  </a:lnTo>
                  <a:close/>
                </a:path>
                <a:path w="3041015" h="2540000">
                  <a:moveTo>
                    <a:pt x="2832818" y="2222500"/>
                  </a:moveTo>
                  <a:lnTo>
                    <a:pt x="2876041" y="2181014"/>
                  </a:lnTo>
                  <a:lnTo>
                    <a:pt x="2838956" y="2219480"/>
                  </a:lnTo>
                  <a:lnTo>
                    <a:pt x="2832818" y="2222500"/>
                  </a:lnTo>
                  <a:close/>
                </a:path>
                <a:path w="3041015" h="2540000">
                  <a:moveTo>
                    <a:pt x="93962" y="2274592"/>
                  </a:moveTo>
                  <a:lnTo>
                    <a:pt x="95082" y="2273300"/>
                  </a:lnTo>
                  <a:lnTo>
                    <a:pt x="114249" y="2254360"/>
                  </a:lnTo>
                  <a:lnTo>
                    <a:pt x="93962" y="2274592"/>
                  </a:lnTo>
                  <a:close/>
                </a:path>
                <a:path w="3041015" h="2540000">
                  <a:moveTo>
                    <a:pt x="2304124" y="2527300"/>
                  </a:moveTo>
                  <a:lnTo>
                    <a:pt x="2568613" y="2265927"/>
                  </a:lnTo>
                  <a:lnTo>
                    <a:pt x="2317070" y="2520613"/>
                  </a:lnTo>
                  <a:lnTo>
                    <a:pt x="2304124" y="2527300"/>
                  </a:lnTo>
                  <a:close/>
                </a:path>
                <a:path w="3041015" h="2540000">
                  <a:moveTo>
                    <a:pt x="29040" y="2349500"/>
                  </a:moveTo>
                  <a:lnTo>
                    <a:pt x="18852" y="2349500"/>
                  </a:lnTo>
                  <a:lnTo>
                    <a:pt x="93962" y="2274592"/>
                  </a:lnTo>
                  <a:lnTo>
                    <a:pt x="29040" y="2349500"/>
                  </a:lnTo>
                  <a:close/>
                </a:path>
                <a:path w="3041015" h="2540000">
                  <a:moveTo>
                    <a:pt x="2568881" y="2374900"/>
                  </a:moveTo>
                  <a:lnTo>
                    <a:pt x="2649981" y="2295657"/>
                  </a:lnTo>
                  <a:lnTo>
                    <a:pt x="2574451" y="2372023"/>
                  </a:lnTo>
                  <a:lnTo>
                    <a:pt x="2568881" y="2374900"/>
                  </a:lnTo>
                  <a:close/>
                </a:path>
                <a:path w="3041015" h="2540000">
                  <a:moveTo>
                    <a:pt x="623314" y="2540000"/>
                  </a:moveTo>
                  <a:lnTo>
                    <a:pt x="619216" y="2540000"/>
                  </a:lnTo>
                  <a:lnTo>
                    <a:pt x="862173" y="2295762"/>
                  </a:lnTo>
                  <a:lnTo>
                    <a:pt x="623314" y="2540000"/>
                  </a:lnTo>
                  <a:close/>
                </a:path>
                <a:path w="3041015" h="2540000">
                  <a:moveTo>
                    <a:pt x="20491" y="2413000"/>
                  </a:moveTo>
                  <a:lnTo>
                    <a:pt x="18032" y="2413000"/>
                  </a:lnTo>
                  <a:lnTo>
                    <a:pt x="60381" y="2370509"/>
                  </a:lnTo>
                  <a:lnTo>
                    <a:pt x="20491" y="2413000"/>
                  </a:lnTo>
                  <a:close/>
                </a:path>
                <a:path w="3041015" h="2540000">
                  <a:moveTo>
                    <a:pt x="120030" y="2540000"/>
                  </a:moveTo>
                  <a:lnTo>
                    <a:pt x="115112" y="2540000"/>
                  </a:lnTo>
                  <a:lnTo>
                    <a:pt x="236707" y="2418152"/>
                  </a:lnTo>
                  <a:lnTo>
                    <a:pt x="120030" y="2540000"/>
                  </a:lnTo>
                  <a:close/>
                </a:path>
                <a:path w="3041015" h="2540000">
                  <a:moveTo>
                    <a:pt x="343442" y="2540000"/>
                  </a:moveTo>
                  <a:lnTo>
                    <a:pt x="338885" y="2540000"/>
                  </a:lnTo>
                  <a:lnTo>
                    <a:pt x="452044" y="2426745"/>
                  </a:lnTo>
                  <a:lnTo>
                    <a:pt x="343442" y="2540000"/>
                  </a:lnTo>
                  <a:close/>
                </a:path>
                <a:path w="3041015" h="2540000">
                  <a:moveTo>
                    <a:pt x="63472" y="2540000"/>
                  </a:moveTo>
                  <a:lnTo>
                    <a:pt x="59373" y="2540000"/>
                  </a:lnTo>
                  <a:lnTo>
                    <a:pt x="161008" y="2438141"/>
                  </a:lnTo>
                  <a:lnTo>
                    <a:pt x="63472" y="2540000"/>
                  </a:lnTo>
                  <a:close/>
                </a:path>
                <a:path w="3041015" h="2540000">
                  <a:moveTo>
                    <a:pt x="231506" y="2540000"/>
                  </a:moveTo>
                  <a:lnTo>
                    <a:pt x="227408" y="2540000"/>
                  </a:lnTo>
                  <a:lnTo>
                    <a:pt x="328245" y="2438975"/>
                  </a:lnTo>
                  <a:lnTo>
                    <a:pt x="231506" y="2540000"/>
                  </a:lnTo>
                  <a:close/>
                </a:path>
                <a:path w="3041015" h="2540000">
                  <a:moveTo>
                    <a:pt x="175768" y="2540000"/>
                  </a:moveTo>
                  <a:lnTo>
                    <a:pt x="171669" y="2540000"/>
                  </a:lnTo>
                  <a:lnTo>
                    <a:pt x="270511" y="2441059"/>
                  </a:lnTo>
                  <a:lnTo>
                    <a:pt x="175768" y="2540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1330" y="9436527"/>
              <a:ext cx="79509" cy="1066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4938" y="9359476"/>
              <a:ext cx="79509" cy="1066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1825" y="9279967"/>
              <a:ext cx="79509" cy="1066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64774" y="7886035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4" h="2401570">
                  <a:moveTo>
                    <a:pt x="2535705" y="2400963"/>
                  </a:moveTo>
                  <a:lnTo>
                    <a:pt x="0" y="2400963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4" y="1724058"/>
                  </a:lnTo>
                  <a:lnTo>
                    <a:pt x="56020" y="1680897"/>
                  </a:lnTo>
                  <a:lnTo>
                    <a:pt x="91804" y="1650492"/>
                  </a:lnTo>
                  <a:lnTo>
                    <a:pt x="2931180" y="11129"/>
                  </a:lnTo>
                  <a:lnTo>
                    <a:pt x="2966964" y="0"/>
                  </a:lnTo>
                  <a:lnTo>
                    <a:pt x="2996139" y="9387"/>
                  </a:lnTo>
                  <a:lnTo>
                    <a:pt x="3015786" y="37064"/>
                  </a:lnTo>
                  <a:lnTo>
                    <a:pt x="3022984" y="80802"/>
                  </a:lnTo>
                  <a:lnTo>
                    <a:pt x="3022984" y="1997217"/>
                  </a:lnTo>
                  <a:lnTo>
                    <a:pt x="3015786" y="2048831"/>
                  </a:lnTo>
                  <a:lnTo>
                    <a:pt x="2996140" y="2099062"/>
                  </a:lnTo>
                  <a:lnTo>
                    <a:pt x="2966964" y="2142224"/>
                  </a:lnTo>
                  <a:lnTo>
                    <a:pt x="2931180" y="2172629"/>
                  </a:lnTo>
                  <a:lnTo>
                    <a:pt x="2535705" y="2400963"/>
                  </a:lnTo>
                  <a:close/>
                </a:path>
              </a:pathLst>
            </a:custGeom>
            <a:solidFill>
              <a:srgbClr val="05F2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54938" y="7876673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5" h="2410459">
                  <a:moveTo>
                    <a:pt x="18852" y="2410325"/>
                  </a:moveTo>
                  <a:lnTo>
                    <a:pt x="0" y="2410325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1" y="1728707"/>
                  </a:lnTo>
                  <a:lnTo>
                    <a:pt x="59132" y="1683574"/>
                  </a:lnTo>
                  <a:lnTo>
                    <a:pt x="96722" y="1651657"/>
                  </a:lnTo>
                  <a:lnTo>
                    <a:pt x="2936098" y="12295"/>
                  </a:lnTo>
                  <a:lnTo>
                    <a:pt x="2973086" y="0"/>
                  </a:lnTo>
                  <a:lnTo>
                    <a:pt x="2990158" y="1229"/>
                  </a:lnTo>
                  <a:lnTo>
                    <a:pt x="3032308" y="39242"/>
                  </a:lnTo>
                  <a:lnTo>
                    <a:pt x="3041017" y="90164"/>
                  </a:lnTo>
                  <a:lnTo>
                    <a:pt x="3041017" y="170493"/>
                  </a:lnTo>
                  <a:lnTo>
                    <a:pt x="3022984" y="170493"/>
                  </a:lnTo>
                  <a:lnTo>
                    <a:pt x="18852" y="1904939"/>
                  </a:lnTo>
                  <a:lnTo>
                    <a:pt x="18852" y="2410325"/>
                  </a:lnTo>
                  <a:close/>
                </a:path>
                <a:path w="3041015" h="2410459">
                  <a:moveTo>
                    <a:pt x="2563017" y="2410325"/>
                  </a:moveTo>
                  <a:lnTo>
                    <a:pt x="2526426" y="2410325"/>
                  </a:lnTo>
                  <a:lnTo>
                    <a:pt x="2936098" y="2173794"/>
                  </a:lnTo>
                  <a:lnTo>
                    <a:pt x="2970076" y="2144901"/>
                  </a:lnTo>
                  <a:lnTo>
                    <a:pt x="2997676" y="2103712"/>
                  </a:lnTo>
                  <a:lnTo>
                    <a:pt x="3016209" y="2055760"/>
                  </a:lnTo>
                  <a:lnTo>
                    <a:pt x="3022984" y="2006579"/>
                  </a:lnTo>
                  <a:lnTo>
                    <a:pt x="3022984" y="170493"/>
                  </a:lnTo>
                  <a:lnTo>
                    <a:pt x="3041017" y="170493"/>
                  </a:lnTo>
                  <a:lnTo>
                    <a:pt x="3041017" y="2006579"/>
                  </a:lnTo>
                  <a:lnTo>
                    <a:pt x="3033397" y="2060627"/>
                  </a:lnTo>
                  <a:lnTo>
                    <a:pt x="3012636" y="2113138"/>
                  </a:lnTo>
                  <a:lnTo>
                    <a:pt x="2981885" y="2158272"/>
                  </a:lnTo>
                  <a:lnTo>
                    <a:pt x="2944295" y="2190188"/>
                  </a:lnTo>
                  <a:lnTo>
                    <a:pt x="2563017" y="241032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824" y="9566856"/>
              <a:ext cx="79509" cy="1066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5432" y="9489806"/>
              <a:ext cx="79509" cy="1066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3139" y="9410297"/>
              <a:ext cx="79509" cy="1066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949206" y="9075047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79" h="1212215">
                  <a:moveTo>
                    <a:pt x="612583" y="1211951"/>
                  </a:moveTo>
                  <a:lnTo>
                    <a:pt x="0" y="1211951"/>
                  </a:lnTo>
                  <a:lnTo>
                    <a:pt x="0" y="691810"/>
                  </a:lnTo>
                  <a:lnTo>
                    <a:pt x="1198374" y="0"/>
                  </a:lnTo>
                  <a:lnTo>
                    <a:pt x="1198374" y="873780"/>
                  </a:lnTo>
                  <a:lnTo>
                    <a:pt x="612583" y="1211951"/>
                  </a:lnTo>
                  <a:close/>
                </a:path>
              </a:pathLst>
            </a:custGeom>
            <a:solidFill>
              <a:srgbClr val="5B5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269712" y="8580779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59" h="1298575">
                  <a:moveTo>
                    <a:pt x="0" y="787713"/>
                  </a:moveTo>
                  <a:lnTo>
                    <a:pt x="0" y="423775"/>
                  </a:lnTo>
                  <a:lnTo>
                    <a:pt x="733614" y="0"/>
                  </a:lnTo>
                  <a:lnTo>
                    <a:pt x="733614" y="363938"/>
                  </a:lnTo>
                  <a:lnTo>
                    <a:pt x="0" y="787713"/>
                  </a:lnTo>
                  <a:close/>
                </a:path>
                <a:path w="734059" h="1298575">
                  <a:moveTo>
                    <a:pt x="0" y="1298375"/>
                  </a:moveTo>
                  <a:lnTo>
                    <a:pt x="0" y="901649"/>
                  </a:lnTo>
                  <a:lnTo>
                    <a:pt x="733614" y="477874"/>
                  </a:lnTo>
                  <a:lnTo>
                    <a:pt x="733614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940186" y="8565209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40" h="1722120">
                  <a:moveTo>
                    <a:pt x="121721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89"/>
                  </a:lnTo>
                  <a:lnTo>
                    <a:pt x="18846" y="1721789"/>
                  </a:lnTo>
                  <a:lnTo>
                    <a:pt x="18846" y="1207389"/>
                  </a:lnTo>
                  <a:lnTo>
                    <a:pt x="1198372" y="526237"/>
                  </a:lnTo>
                  <a:lnTo>
                    <a:pt x="1198372" y="1377886"/>
                  </a:lnTo>
                  <a:lnTo>
                    <a:pt x="602843" y="1721789"/>
                  </a:lnTo>
                  <a:lnTo>
                    <a:pt x="640168" y="1721789"/>
                  </a:lnTo>
                  <a:lnTo>
                    <a:pt x="1212303" y="1391818"/>
                  </a:lnTo>
                  <a:lnTo>
                    <a:pt x="1217218" y="1388541"/>
                  </a:lnTo>
                  <a:lnTo>
                    <a:pt x="1217218" y="526237"/>
                  </a:lnTo>
                  <a:lnTo>
                    <a:pt x="1217218" y="493445"/>
                  </a:lnTo>
                  <a:close/>
                </a:path>
                <a:path w="2072640" h="1722120">
                  <a:moveTo>
                    <a:pt x="1435265" y="1703298"/>
                  </a:moveTo>
                  <a:lnTo>
                    <a:pt x="1403235" y="1721789"/>
                  </a:lnTo>
                  <a:lnTo>
                    <a:pt x="1435265" y="1721789"/>
                  </a:lnTo>
                  <a:lnTo>
                    <a:pt x="1435265" y="1703298"/>
                  </a:lnTo>
                  <a:close/>
                </a:path>
                <a:path w="2072640" h="1722120">
                  <a:moveTo>
                    <a:pt x="1435265" y="1573796"/>
                  </a:moveTo>
                  <a:lnTo>
                    <a:pt x="1179017" y="1721789"/>
                  </a:lnTo>
                  <a:lnTo>
                    <a:pt x="1265580" y="1721789"/>
                  </a:lnTo>
                  <a:lnTo>
                    <a:pt x="1435265" y="1623796"/>
                  </a:lnTo>
                  <a:lnTo>
                    <a:pt x="1435265" y="1573796"/>
                  </a:lnTo>
                  <a:close/>
                </a:path>
                <a:path w="2072640" h="1722120">
                  <a:moveTo>
                    <a:pt x="1435265" y="1444282"/>
                  </a:moveTo>
                  <a:lnTo>
                    <a:pt x="954303" y="1721789"/>
                  </a:lnTo>
                  <a:lnTo>
                    <a:pt x="1041349" y="1721789"/>
                  </a:lnTo>
                  <a:lnTo>
                    <a:pt x="1435265" y="1494282"/>
                  </a:lnTo>
                  <a:lnTo>
                    <a:pt x="1435265" y="1444282"/>
                  </a:lnTo>
                  <a:close/>
                </a:path>
                <a:path w="2072640" h="1722120">
                  <a:moveTo>
                    <a:pt x="2072157" y="477875"/>
                  </a:moveTo>
                  <a:lnTo>
                    <a:pt x="2053297" y="488759"/>
                  </a:lnTo>
                  <a:lnTo>
                    <a:pt x="2053297" y="509841"/>
                  </a:lnTo>
                  <a:lnTo>
                    <a:pt x="2053297" y="884440"/>
                  </a:lnTo>
                  <a:lnTo>
                    <a:pt x="1338541" y="1296733"/>
                  </a:lnTo>
                  <a:lnTo>
                    <a:pt x="1338541" y="922147"/>
                  </a:lnTo>
                  <a:lnTo>
                    <a:pt x="2053297" y="509841"/>
                  </a:lnTo>
                  <a:lnTo>
                    <a:pt x="2053297" y="488759"/>
                  </a:lnTo>
                  <a:lnTo>
                    <a:pt x="1324597" y="909027"/>
                  </a:lnTo>
                  <a:lnTo>
                    <a:pt x="1319682" y="911491"/>
                  </a:lnTo>
                  <a:lnTo>
                    <a:pt x="1319682" y="1329524"/>
                  </a:lnTo>
                  <a:lnTo>
                    <a:pt x="1376527" y="1296733"/>
                  </a:lnTo>
                  <a:lnTo>
                    <a:pt x="2067229" y="898372"/>
                  </a:lnTo>
                  <a:lnTo>
                    <a:pt x="2072157" y="895908"/>
                  </a:lnTo>
                  <a:lnTo>
                    <a:pt x="2072157" y="509841"/>
                  </a:lnTo>
                  <a:lnTo>
                    <a:pt x="2072157" y="477875"/>
                  </a:lnTo>
                  <a:close/>
                </a:path>
                <a:path w="2072640" h="1722120">
                  <a:moveTo>
                    <a:pt x="2072157" y="0"/>
                  </a:moveTo>
                  <a:lnTo>
                    <a:pt x="2053297" y="10883"/>
                  </a:lnTo>
                  <a:lnTo>
                    <a:pt x="2053297" y="32791"/>
                  </a:lnTo>
                  <a:lnTo>
                    <a:pt x="2053297" y="374599"/>
                  </a:lnTo>
                  <a:lnTo>
                    <a:pt x="1338541" y="786892"/>
                  </a:lnTo>
                  <a:lnTo>
                    <a:pt x="1338541" y="445084"/>
                  </a:lnTo>
                  <a:lnTo>
                    <a:pt x="2053297" y="32791"/>
                  </a:lnTo>
                  <a:lnTo>
                    <a:pt x="2053297" y="10883"/>
                  </a:lnTo>
                  <a:lnTo>
                    <a:pt x="1324597" y="431152"/>
                  </a:lnTo>
                  <a:lnTo>
                    <a:pt x="1319682" y="433616"/>
                  </a:lnTo>
                  <a:lnTo>
                    <a:pt x="1319682" y="818857"/>
                  </a:lnTo>
                  <a:lnTo>
                    <a:pt x="1375105" y="786892"/>
                  </a:lnTo>
                  <a:lnTo>
                    <a:pt x="2067229" y="387705"/>
                  </a:lnTo>
                  <a:lnTo>
                    <a:pt x="2072157" y="385254"/>
                  </a:lnTo>
                  <a:lnTo>
                    <a:pt x="2072157" y="32791"/>
                  </a:lnTo>
                  <a:lnTo>
                    <a:pt x="2072157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0" y="0"/>
            <a:ext cx="18288000" cy="7379334"/>
            <a:chOff x="0" y="0"/>
            <a:chExt cx="18288000" cy="7379334"/>
          </a:xfrm>
        </p:grpSpPr>
        <p:sp>
          <p:nvSpPr>
            <p:cNvPr id="24" name="object 24"/>
            <p:cNvSpPr/>
            <p:nvPr/>
          </p:nvSpPr>
          <p:spPr>
            <a:xfrm>
              <a:off x="1210534" y="0"/>
              <a:ext cx="6014720" cy="2171700"/>
            </a:xfrm>
            <a:custGeom>
              <a:avLst/>
              <a:gdLst/>
              <a:ahLst/>
              <a:cxnLst/>
              <a:rect l="l" t="t" r="r" b="b"/>
              <a:pathLst>
                <a:path w="6014720" h="2171700">
                  <a:moveTo>
                    <a:pt x="2597543" y="2171476"/>
                  </a:moveTo>
                  <a:lnTo>
                    <a:pt x="0" y="678495"/>
                  </a:lnTo>
                  <a:lnTo>
                    <a:pt x="359501" y="0"/>
                  </a:lnTo>
                  <a:lnTo>
                    <a:pt x="6014424" y="0"/>
                  </a:lnTo>
                  <a:lnTo>
                    <a:pt x="5328605" y="203763"/>
                  </a:lnTo>
                  <a:lnTo>
                    <a:pt x="4639433" y="987341"/>
                  </a:lnTo>
                  <a:lnTo>
                    <a:pt x="3076322" y="1267865"/>
                  </a:lnTo>
                  <a:lnTo>
                    <a:pt x="2597543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65235" y="0"/>
              <a:ext cx="5039995" cy="1857375"/>
            </a:xfrm>
            <a:custGeom>
              <a:avLst/>
              <a:gdLst/>
              <a:ahLst/>
              <a:cxnLst/>
              <a:rect l="l" t="t" r="r" b="b"/>
              <a:pathLst>
                <a:path w="5039995" h="1857375">
                  <a:moveTo>
                    <a:pt x="1603571" y="1600987"/>
                  </a:moveTo>
                  <a:lnTo>
                    <a:pt x="1603571" y="1579409"/>
                  </a:lnTo>
                  <a:lnTo>
                    <a:pt x="1608966" y="1579409"/>
                  </a:lnTo>
                  <a:lnTo>
                    <a:pt x="1608966" y="1599639"/>
                  </a:lnTo>
                  <a:lnTo>
                    <a:pt x="1603571" y="1600987"/>
                  </a:lnTo>
                  <a:close/>
                </a:path>
                <a:path w="5039995" h="1857375">
                  <a:moveTo>
                    <a:pt x="1630545" y="1605033"/>
                  </a:moveTo>
                  <a:lnTo>
                    <a:pt x="1608966" y="1605033"/>
                  </a:lnTo>
                  <a:lnTo>
                    <a:pt x="1608966" y="1599639"/>
                  </a:lnTo>
                  <a:lnTo>
                    <a:pt x="1630545" y="1599639"/>
                  </a:lnTo>
                  <a:lnTo>
                    <a:pt x="1630545" y="1605033"/>
                  </a:lnTo>
                  <a:close/>
                </a:path>
                <a:path w="5039995" h="1857375">
                  <a:moveTo>
                    <a:pt x="5039989" y="1462"/>
                  </a:moveTo>
                  <a:lnTo>
                    <a:pt x="5018410" y="1462"/>
                  </a:lnTo>
                  <a:lnTo>
                    <a:pt x="5018410" y="0"/>
                  </a:lnTo>
                  <a:lnTo>
                    <a:pt x="5039989" y="0"/>
                  </a:lnTo>
                  <a:lnTo>
                    <a:pt x="5039989" y="1462"/>
                  </a:lnTo>
                  <a:close/>
                </a:path>
                <a:path w="5039995" h="1857375">
                  <a:moveTo>
                    <a:pt x="4837688" y="2810"/>
                  </a:moveTo>
                  <a:lnTo>
                    <a:pt x="4789136" y="2810"/>
                  </a:lnTo>
                  <a:lnTo>
                    <a:pt x="4789136" y="0"/>
                  </a:lnTo>
                  <a:lnTo>
                    <a:pt x="4837688" y="0"/>
                  </a:lnTo>
                  <a:lnTo>
                    <a:pt x="4837688" y="2810"/>
                  </a:lnTo>
                  <a:close/>
                </a:path>
                <a:path w="5039995" h="1857375">
                  <a:moveTo>
                    <a:pt x="4816109" y="24389"/>
                  </a:moveTo>
                  <a:lnTo>
                    <a:pt x="4810715" y="24389"/>
                  </a:lnTo>
                  <a:lnTo>
                    <a:pt x="4810715" y="2810"/>
                  </a:lnTo>
                  <a:lnTo>
                    <a:pt x="4816109" y="2810"/>
                  </a:lnTo>
                  <a:lnTo>
                    <a:pt x="4816109" y="24389"/>
                  </a:lnTo>
                  <a:close/>
                </a:path>
                <a:path w="5039995" h="1857375">
                  <a:moveTo>
                    <a:pt x="4701472" y="139026"/>
                  </a:moveTo>
                  <a:lnTo>
                    <a:pt x="4696077" y="139026"/>
                  </a:lnTo>
                  <a:lnTo>
                    <a:pt x="4696077" y="117447"/>
                  </a:lnTo>
                  <a:lnTo>
                    <a:pt x="4674499" y="117447"/>
                  </a:lnTo>
                  <a:lnTo>
                    <a:pt x="4674499" y="112053"/>
                  </a:lnTo>
                  <a:lnTo>
                    <a:pt x="4696077" y="112053"/>
                  </a:lnTo>
                  <a:lnTo>
                    <a:pt x="4696077" y="90474"/>
                  </a:lnTo>
                  <a:lnTo>
                    <a:pt x="4701472" y="90474"/>
                  </a:lnTo>
                  <a:lnTo>
                    <a:pt x="4701472" y="112053"/>
                  </a:lnTo>
                  <a:lnTo>
                    <a:pt x="4723051" y="112053"/>
                  </a:lnTo>
                  <a:lnTo>
                    <a:pt x="4723051" y="117448"/>
                  </a:lnTo>
                  <a:lnTo>
                    <a:pt x="4702821" y="117448"/>
                  </a:lnTo>
                  <a:lnTo>
                    <a:pt x="4701472" y="120145"/>
                  </a:lnTo>
                  <a:lnTo>
                    <a:pt x="4701472" y="139026"/>
                  </a:lnTo>
                  <a:close/>
                </a:path>
                <a:path w="5039995" h="1857375">
                  <a:moveTo>
                    <a:pt x="4586835" y="226690"/>
                  </a:moveTo>
                  <a:lnTo>
                    <a:pt x="4581440" y="226690"/>
                  </a:lnTo>
                  <a:lnTo>
                    <a:pt x="4581440" y="205111"/>
                  </a:lnTo>
                  <a:lnTo>
                    <a:pt x="4586835" y="205111"/>
                  </a:lnTo>
                  <a:lnTo>
                    <a:pt x="4586835" y="226690"/>
                  </a:lnTo>
                  <a:close/>
                </a:path>
                <a:path w="5039995" h="1857375">
                  <a:moveTo>
                    <a:pt x="4608414" y="232085"/>
                  </a:moveTo>
                  <a:lnTo>
                    <a:pt x="4559861" y="232085"/>
                  </a:lnTo>
                  <a:lnTo>
                    <a:pt x="4559861" y="226690"/>
                  </a:lnTo>
                  <a:lnTo>
                    <a:pt x="4608414" y="226690"/>
                  </a:lnTo>
                  <a:lnTo>
                    <a:pt x="4608414" y="232085"/>
                  </a:lnTo>
                  <a:close/>
                </a:path>
                <a:path w="5039995" h="1857375">
                  <a:moveTo>
                    <a:pt x="4586835" y="253663"/>
                  </a:moveTo>
                  <a:lnTo>
                    <a:pt x="4581440" y="253663"/>
                  </a:lnTo>
                  <a:lnTo>
                    <a:pt x="4581440" y="232085"/>
                  </a:lnTo>
                  <a:lnTo>
                    <a:pt x="4603019" y="232085"/>
                  </a:lnTo>
                  <a:lnTo>
                    <a:pt x="4586835" y="249617"/>
                  </a:lnTo>
                  <a:lnTo>
                    <a:pt x="4586835" y="253663"/>
                  </a:lnTo>
                  <a:close/>
                </a:path>
                <a:path w="5039995" h="1857375">
                  <a:moveTo>
                    <a:pt x="4608414" y="2810"/>
                  </a:moveTo>
                  <a:lnTo>
                    <a:pt x="4559861" y="2810"/>
                  </a:lnTo>
                  <a:lnTo>
                    <a:pt x="4559861" y="0"/>
                  </a:lnTo>
                  <a:lnTo>
                    <a:pt x="4608414" y="0"/>
                  </a:lnTo>
                  <a:lnTo>
                    <a:pt x="4608414" y="2810"/>
                  </a:lnTo>
                  <a:close/>
                </a:path>
                <a:path w="5039995" h="1857375">
                  <a:moveTo>
                    <a:pt x="4586835" y="24389"/>
                  </a:moveTo>
                  <a:lnTo>
                    <a:pt x="4581440" y="24389"/>
                  </a:lnTo>
                  <a:lnTo>
                    <a:pt x="4581440" y="2810"/>
                  </a:lnTo>
                  <a:lnTo>
                    <a:pt x="4586835" y="2810"/>
                  </a:lnTo>
                  <a:lnTo>
                    <a:pt x="4586835" y="24389"/>
                  </a:lnTo>
                  <a:close/>
                </a:path>
                <a:path w="5039995" h="1857375">
                  <a:moveTo>
                    <a:pt x="4379139" y="2810"/>
                  </a:moveTo>
                  <a:lnTo>
                    <a:pt x="4330587" y="2810"/>
                  </a:lnTo>
                  <a:lnTo>
                    <a:pt x="4330587" y="0"/>
                  </a:lnTo>
                  <a:lnTo>
                    <a:pt x="4379139" y="0"/>
                  </a:lnTo>
                  <a:lnTo>
                    <a:pt x="4379139" y="2810"/>
                  </a:lnTo>
                  <a:close/>
                </a:path>
                <a:path w="5039995" h="1857375">
                  <a:moveTo>
                    <a:pt x="4357561" y="24389"/>
                  </a:moveTo>
                  <a:lnTo>
                    <a:pt x="4352166" y="24389"/>
                  </a:lnTo>
                  <a:lnTo>
                    <a:pt x="4352166" y="2810"/>
                  </a:lnTo>
                  <a:lnTo>
                    <a:pt x="4357561" y="2810"/>
                  </a:lnTo>
                  <a:lnTo>
                    <a:pt x="4357561" y="24389"/>
                  </a:lnTo>
                  <a:close/>
                </a:path>
                <a:path w="5039995" h="1857375">
                  <a:moveTo>
                    <a:pt x="4149865" y="2810"/>
                  </a:moveTo>
                  <a:lnTo>
                    <a:pt x="4101313" y="2810"/>
                  </a:lnTo>
                  <a:lnTo>
                    <a:pt x="4101313" y="0"/>
                  </a:lnTo>
                  <a:lnTo>
                    <a:pt x="4149865" y="0"/>
                  </a:lnTo>
                  <a:lnTo>
                    <a:pt x="4149865" y="2810"/>
                  </a:lnTo>
                  <a:close/>
                </a:path>
                <a:path w="5039995" h="1857375">
                  <a:moveTo>
                    <a:pt x="4128286" y="24389"/>
                  </a:moveTo>
                  <a:lnTo>
                    <a:pt x="4122892" y="24389"/>
                  </a:lnTo>
                  <a:lnTo>
                    <a:pt x="4122892" y="2810"/>
                  </a:lnTo>
                  <a:lnTo>
                    <a:pt x="4128286" y="2810"/>
                  </a:lnTo>
                  <a:lnTo>
                    <a:pt x="4128286" y="24389"/>
                  </a:lnTo>
                  <a:close/>
                </a:path>
                <a:path w="5039995" h="1857375">
                  <a:moveTo>
                    <a:pt x="3920591" y="2810"/>
                  </a:moveTo>
                  <a:lnTo>
                    <a:pt x="3872038" y="2810"/>
                  </a:lnTo>
                  <a:lnTo>
                    <a:pt x="3872038" y="0"/>
                  </a:lnTo>
                  <a:lnTo>
                    <a:pt x="3920591" y="0"/>
                  </a:lnTo>
                  <a:lnTo>
                    <a:pt x="3920591" y="2810"/>
                  </a:lnTo>
                  <a:close/>
                </a:path>
                <a:path w="5039995" h="1857375">
                  <a:moveTo>
                    <a:pt x="3899012" y="24389"/>
                  </a:moveTo>
                  <a:lnTo>
                    <a:pt x="3893617" y="24389"/>
                  </a:lnTo>
                  <a:lnTo>
                    <a:pt x="3893617" y="2810"/>
                  </a:lnTo>
                  <a:lnTo>
                    <a:pt x="3899012" y="2810"/>
                  </a:lnTo>
                  <a:lnTo>
                    <a:pt x="3899012" y="24389"/>
                  </a:lnTo>
                  <a:close/>
                </a:path>
                <a:path w="5039995" h="1857375">
                  <a:moveTo>
                    <a:pt x="4472198" y="112053"/>
                  </a:moveTo>
                  <a:lnTo>
                    <a:pt x="4466803" y="112053"/>
                  </a:lnTo>
                  <a:lnTo>
                    <a:pt x="4466803" y="90474"/>
                  </a:lnTo>
                  <a:lnTo>
                    <a:pt x="4472198" y="90474"/>
                  </a:lnTo>
                  <a:lnTo>
                    <a:pt x="4472198" y="112053"/>
                  </a:lnTo>
                  <a:close/>
                </a:path>
                <a:path w="5039995" h="1857375">
                  <a:moveTo>
                    <a:pt x="4493777" y="117447"/>
                  </a:moveTo>
                  <a:lnTo>
                    <a:pt x="4445224" y="117447"/>
                  </a:lnTo>
                  <a:lnTo>
                    <a:pt x="4445224" y="112053"/>
                  </a:lnTo>
                  <a:lnTo>
                    <a:pt x="4493777" y="112053"/>
                  </a:lnTo>
                  <a:lnTo>
                    <a:pt x="4493777" y="117447"/>
                  </a:lnTo>
                  <a:close/>
                </a:path>
                <a:path w="5039995" h="1857375">
                  <a:moveTo>
                    <a:pt x="4472198" y="139026"/>
                  </a:moveTo>
                  <a:lnTo>
                    <a:pt x="4466803" y="139026"/>
                  </a:lnTo>
                  <a:lnTo>
                    <a:pt x="4466803" y="117447"/>
                  </a:lnTo>
                  <a:lnTo>
                    <a:pt x="4472198" y="117447"/>
                  </a:lnTo>
                  <a:lnTo>
                    <a:pt x="4472198" y="139026"/>
                  </a:lnTo>
                  <a:close/>
                </a:path>
                <a:path w="5039995" h="1857375">
                  <a:moveTo>
                    <a:pt x="4242923" y="112053"/>
                  </a:moveTo>
                  <a:lnTo>
                    <a:pt x="4237529" y="112053"/>
                  </a:lnTo>
                  <a:lnTo>
                    <a:pt x="4237529" y="90474"/>
                  </a:lnTo>
                  <a:lnTo>
                    <a:pt x="4242923" y="90474"/>
                  </a:lnTo>
                  <a:lnTo>
                    <a:pt x="4242923" y="112053"/>
                  </a:lnTo>
                  <a:close/>
                </a:path>
                <a:path w="5039995" h="1857375">
                  <a:moveTo>
                    <a:pt x="4264502" y="117447"/>
                  </a:moveTo>
                  <a:lnTo>
                    <a:pt x="4215950" y="117447"/>
                  </a:lnTo>
                  <a:lnTo>
                    <a:pt x="4215950" y="112053"/>
                  </a:lnTo>
                  <a:lnTo>
                    <a:pt x="4264502" y="112053"/>
                  </a:lnTo>
                  <a:lnTo>
                    <a:pt x="4264502" y="117447"/>
                  </a:lnTo>
                  <a:close/>
                </a:path>
                <a:path w="5039995" h="1857375">
                  <a:moveTo>
                    <a:pt x="4242923" y="139026"/>
                  </a:moveTo>
                  <a:lnTo>
                    <a:pt x="4237529" y="139026"/>
                  </a:lnTo>
                  <a:lnTo>
                    <a:pt x="4237529" y="117447"/>
                  </a:lnTo>
                  <a:lnTo>
                    <a:pt x="4242923" y="117447"/>
                  </a:lnTo>
                  <a:lnTo>
                    <a:pt x="4242923" y="139026"/>
                  </a:lnTo>
                  <a:close/>
                </a:path>
                <a:path w="5039995" h="1857375">
                  <a:moveTo>
                    <a:pt x="4013649" y="112053"/>
                  </a:moveTo>
                  <a:lnTo>
                    <a:pt x="4008254" y="112053"/>
                  </a:lnTo>
                  <a:lnTo>
                    <a:pt x="4008254" y="90474"/>
                  </a:lnTo>
                  <a:lnTo>
                    <a:pt x="4013649" y="90474"/>
                  </a:lnTo>
                  <a:lnTo>
                    <a:pt x="4013649" y="112053"/>
                  </a:lnTo>
                  <a:close/>
                </a:path>
                <a:path w="5039995" h="1857375">
                  <a:moveTo>
                    <a:pt x="4035228" y="117447"/>
                  </a:moveTo>
                  <a:lnTo>
                    <a:pt x="3986676" y="117447"/>
                  </a:lnTo>
                  <a:lnTo>
                    <a:pt x="3986676" y="112053"/>
                  </a:lnTo>
                  <a:lnTo>
                    <a:pt x="4035228" y="112053"/>
                  </a:lnTo>
                  <a:lnTo>
                    <a:pt x="4035228" y="117447"/>
                  </a:lnTo>
                  <a:close/>
                </a:path>
                <a:path w="5039995" h="1857375">
                  <a:moveTo>
                    <a:pt x="4013649" y="139026"/>
                  </a:moveTo>
                  <a:lnTo>
                    <a:pt x="4008254" y="139026"/>
                  </a:lnTo>
                  <a:lnTo>
                    <a:pt x="4008254" y="117447"/>
                  </a:lnTo>
                  <a:lnTo>
                    <a:pt x="4013649" y="117447"/>
                  </a:lnTo>
                  <a:lnTo>
                    <a:pt x="4013649" y="139026"/>
                  </a:lnTo>
                  <a:close/>
                </a:path>
                <a:path w="5039995" h="1857375">
                  <a:moveTo>
                    <a:pt x="4357561" y="226690"/>
                  </a:moveTo>
                  <a:lnTo>
                    <a:pt x="4352166" y="226690"/>
                  </a:lnTo>
                  <a:lnTo>
                    <a:pt x="4352166" y="205111"/>
                  </a:lnTo>
                  <a:lnTo>
                    <a:pt x="4357561" y="205111"/>
                  </a:lnTo>
                  <a:lnTo>
                    <a:pt x="4357561" y="226690"/>
                  </a:lnTo>
                  <a:close/>
                </a:path>
                <a:path w="5039995" h="1857375">
                  <a:moveTo>
                    <a:pt x="4379139" y="232085"/>
                  </a:moveTo>
                  <a:lnTo>
                    <a:pt x="4330587" y="232085"/>
                  </a:lnTo>
                  <a:lnTo>
                    <a:pt x="4330587" y="226690"/>
                  </a:lnTo>
                  <a:lnTo>
                    <a:pt x="4379139" y="226690"/>
                  </a:lnTo>
                  <a:lnTo>
                    <a:pt x="4379139" y="232085"/>
                  </a:lnTo>
                  <a:close/>
                </a:path>
                <a:path w="5039995" h="1857375">
                  <a:moveTo>
                    <a:pt x="4357561" y="253663"/>
                  </a:moveTo>
                  <a:lnTo>
                    <a:pt x="4352166" y="253663"/>
                  </a:lnTo>
                  <a:lnTo>
                    <a:pt x="4352166" y="232085"/>
                  </a:lnTo>
                  <a:lnTo>
                    <a:pt x="4357561" y="232085"/>
                  </a:lnTo>
                  <a:lnTo>
                    <a:pt x="4357561" y="253663"/>
                  </a:lnTo>
                  <a:close/>
                </a:path>
                <a:path w="5039995" h="1857375">
                  <a:moveTo>
                    <a:pt x="4128286" y="226690"/>
                  </a:moveTo>
                  <a:lnTo>
                    <a:pt x="4122892" y="226690"/>
                  </a:lnTo>
                  <a:lnTo>
                    <a:pt x="4122892" y="205111"/>
                  </a:lnTo>
                  <a:lnTo>
                    <a:pt x="4128286" y="205111"/>
                  </a:lnTo>
                  <a:lnTo>
                    <a:pt x="4128286" y="226690"/>
                  </a:lnTo>
                  <a:close/>
                </a:path>
                <a:path w="5039995" h="1857375">
                  <a:moveTo>
                    <a:pt x="4149865" y="232085"/>
                  </a:moveTo>
                  <a:lnTo>
                    <a:pt x="4101313" y="232085"/>
                  </a:lnTo>
                  <a:lnTo>
                    <a:pt x="4101313" y="226690"/>
                  </a:lnTo>
                  <a:lnTo>
                    <a:pt x="4149865" y="226690"/>
                  </a:lnTo>
                  <a:lnTo>
                    <a:pt x="4149865" y="232085"/>
                  </a:lnTo>
                  <a:close/>
                </a:path>
                <a:path w="5039995" h="1857375">
                  <a:moveTo>
                    <a:pt x="4128286" y="253663"/>
                  </a:moveTo>
                  <a:lnTo>
                    <a:pt x="4122892" y="253663"/>
                  </a:lnTo>
                  <a:lnTo>
                    <a:pt x="4122892" y="232085"/>
                  </a:lnTo>
                  <a:lnTo>
                    <a:pt x="4128286" y="232085"/>
                  </a:lnTo>
                  <a:lnTo>
                    <a:pt x="4128286" y="253663"/>
                  </a:lnTo>
                  <a:close/>
                </a:path>
                <a:path w="5039995" h="1857375">
                  <a:moveTo>
                    <a:pt x="3899012" y="226690"/>
                  </a:moveTo>
                  <a:lnTo>
                    <a:pt x="3893617" y="226690"/>
                  </a:lnTo>
                  <a:lnTo>
                    <a:pt x="3893617" y="205111"/>
                  </a:lnTo>
                  <a:lnTo>
                    <a:pt x="3899012" y="205111"/>
                  </a:lnTo>
                  <a:lnTo>
                    <a:pt x="3899012" y="226690"/>
                  </a:lnTo>
                  <a:close/>
                </a:path>
                <a:path w="5039995" h="1857375">
                  <a:moveTo>
                    <a:pt x="3920591" y="232085"/>
                  </a:moveTo>
                  <a:lnTo>
                    <a:pt x="3872038" y="232085"/>
                  </a:lnTo>
                  <a:lnTo>
                    <a:pt x="3872038" y="226690"/>
                  </a:lnTo>
                  <a:lnTo>
                    <a:pt x="3920591" y="226690"/>
                  </a:lnTo>
                  <a:lnTo>
                    <a:pt x="3920591" y="232085"/>
                  </a:lnTo>
                  <a:close/>
                </a:path>
                <a:path w="5039995" h="1857375">
                  <a:moveTo>
                    <a:pt x="3899012" y="253663"/>
                  </a:moveTo>
                  <a:lnTo>
                    <a:pt x="3893617" y="253663"/>
                  </a:lnTo>
                  <a:lnTo>
                    <a:pt x="3893617" y="232085"/>
                  </a:lnTo>
                  <a:lnTo>
                    <a:pt x="3899012" y="232085"/>
                  </a:lnTo>
                  <a:lnTo>
                    <a:pt x="3899012" y="253663"/>
                  </a:lnTo>
                  <a:close/>
                </a:path>
                <a:path w="5039995" h="1857375">
                  <a:moveTo>
                    <a:pt x="4472198" y="341327"/>
                  </a:moveTo>
                  <a:lnTo>
                    <a:pt x="4466803" y="341327"/>
                  </a:lnTo>
                  <a:lnTo>
                    <a:pt x="4466803" y="319748"/>
                  </a:lnTo>
                  <a:lnTo>
                    <a:pt x="4472198" y="319748"/>
                  </a:lnTo>
                  <a:lnTo>
                    <a:pt x="4472198" y="341327"/>
                  </a:lnTo>
                  <a:close/>
                </a:path>
                <a:path w="5039995" h="1857375">
                  <a:moveTo>
                    <a:pt x="4493777" y="346722"/>
                  </a:moveTo>
                  <a:lnTo>
                    <a:pt x="4445224" y="346722"/>
                  </a:lnTo>
                  <a:lnTo>
                    <a:pt x="4445224" y="341327"/>
                  </a:lnTo>
                  <a:lnTo>
                    <a:pt x="4493777" y="341327"/>
                  </a:lnTo>
                  <a:lnTo>
                    <a:pt x="4493777" y="346722"/>
                  </a:lnTo>
                  <a:close/>
                </a:path>
                <a:path w="5039995" h="1857375">
                  <a:moveTo>
                    <a:pt x="4472198" y="368301"/>
                  </a:moveTo>
                  <a:lnTo>
                    <a:pt x="4466803" y="368301"/>
                  </a:lnTo>
                  <a:lnTo>
                    <a:pt x="4466803" y="346722"/>
                  </a:lnTo>
                  <a:lnTo>
                    <a:pt x="4472198" y="346722"/>
                  </a:lnTo>
                  <a:lnTo>
                    <a:pt x="4472198" y="368301"/>
                  </a:lnTo>
                  <a:close/>
                </a:path>
                <a:path w="5039995" h="1857375">
                  <a:moveTo>
                    <a:pt x="4242923" y="341327"/>
                  </a:moveTo>
                  <a:lnTo>
                    <a:pt x="4237529" y="341327"/>
                  </a:lnTo>
                  <a:lnTo>
                    <a:pt x="4237529" y="319748"/>
                  </a:lnTo>
                  <a:lnTo>
                    <a:pt x="4242923" y="319748"/>
                  </a:lnTo>
                  <a:lnTo>
                    <a:pt x="4242923" y="341327"/>
                  </a:lnTo>
                  <a:close/>
                </a:path>
                <a:path w="5039995" h="1857375">
                  <a:moveTo>
                    <a:pt x="4264502" y="346722"/>
                  </a:moveTo>
                  <a:lnTo>
                    <a:pt x="4215950" y="346722"/>
                  </a:lnTo>
                  <a:lnTo>
                    <a:pt x="4215950" y="341327"/>
                  </a:lnTo>
                  <a:lnTo>
                    <a:pt x="4264502" y="341327"/>
                  </a:lnTo>
                  <a:lnTo>
                    <a:pt x="4264502" y="346722"/>
                  </a:lnTo>
                  <a:close/>
                </a:path>
                <a:path w="5039995" h="1857375">
                  <a:moveTo>
                    <a:pt x="4242923" y="368301"/>
                  </a:moveTo>
                  <a:lnTo>
                    <a:pt x="4237529" y="368301"/>
                  </a:lnTo>
                  <a:lnTo>
                    <a:pt x="4237529" y="346722"/>
                  </a:lnTo>
                  <a:lnTo>
                    <a:pt x="4242923" y="346722"/>
                  </a:lnTo>
                  <a:lnTo>
                    <a:pt x="4242923" y="368301"/>
                  </a:lnTo>
                  <a:close/>
                </a:path>
                <a:path w="5039995" h="1857375">
                  <a:moveTo>
                    <a:pt x="4013649" y="341327"/>
                  </a:moveTo>
                  <a:lnTo>
                    <a:pt x="4008254" y="341327"/>
                  </a:lnTo>
                  <a:lnTo>
                    <a:pt x="4008254" y="319748"/>
                  </a:lnTo>
                  <a:lnTo>
                    <a:pt x="4013649" y="319748"/>
                  </a:lnTo>
                  <a:lnTo>
                    <a:pt x="4013649" y="341327"/>
                  </a:lnTo>
                  <a:close/>
                </a:path>
                <a:path w="5039995" h="1857375">
                  <a:moveTo>
                    <a:pt x="4035228" y="346722"/>
                  </a:moveTo>
                  <a:lnTo>
                    <a:pt x="3986676" y="346722"/>
                  </a:lnTo>
                  <a:lnTo>
                    <a:pt x="3986676" y="341327"/>
                  </a:lnTo>
                  <a:lnTo>
                    <a:pt x="4035228" y="341327"/>
                  </a:lnTo>
                  <a:lnTo>
                    <a:pt x="4035228" y="346722"/>
                  </a:lnTo>
                  <a:close/>
                </a:path>
                <a:path w="5039995" h="1857375">
                  <a:moveTo>
                    <a:pt x="4013649" y="368301"/>
                  </a:moveTo>
                  <a:lnTo>
                    <a:pt x="4008254" y="368301"/>
                  </a:lnTo>
                  <a:lnTo>
                    <a:pt x="4008254" y="346722"/>
                  </a:lnTo>
                  <a:lnTo>
                    <a:pt x="4013649" y="346722"/>
                  </a:lnTo>
                  <a:lnTo>
                    <a:pt x="4013649" y="368301"/>
                  </a:lnTo>
                  <a:close/>
                </a:path>
                <a:path w="5039995" h="1857375">
                  <a:moveTo>
                    <a:pt x="4357561" y="455964"/>
                  </a:moveTo>
                  <a:lnTo>
                    <a:pt x="4352166" y="455964"/>
                  </a:lnTo>
                  <a:lnTo>
                    <a:pt x="4352166" y="434385"/>
                  </a:lnTo>
                  <a:lnTo>
                    <a:pt x="4357561" y="434385"/>
                  </a:lnTo>
                  <a:lnTo>
                    <a:pt x="4357561" y="455964"/>
                  </a:lnTo>
                  <a:close/>
                </a:path>
                <a:path w="5039995" h="1857375">
                  <a:moveTo>
                    <a:pt x="4379139" y="461359"/>
                  </a:moveTo>
                  <a:lnTo>
                    <a:pt x="4330587" y="461359"/>
                  </a:lnTo>
                  <a:lnTo>
                    <a:pt x="4330587" y="455964"/>
                  </a:lnTo>
                  <a:lnTo>
                    <a:pt x="4379139" y="455964"/>
                  </a:lnTo>
                  <a:lnTo>
                    <a:pt x="4379139" y="461359"/>
                  </a:lnTo>
                  <a:close/>
                </a:path>
                <a:path w="5039995" h="1857375">
                  <a:moveTo>
                    <a:pt x="4357561" y="482938"/>
                  </a:moveTo>
                  <a:lnTo>
                    <a:pt x="4352166" y="482938"/>
                  </a:lnTo>
                  <a:lnTo>
                    <a:pt x="4352166" y="461359"/>
                  </a:lnTo>
                  <a:lnTo>
                    <a:pt x="4357561" y="461359"/>
                  </a:lnTo>
                  <a:lnTo>
                    <a:pt x="4357561" y="482938"/>
                  </a:lnTo>
                  <a:close/>
                </a:path>
                <a:path w="5039995" h="1857375">
                  <a:moveTo>
                    <a:pt x="4128286" y="455964"/>
                  </a:moveTo>
                  <a:lnTo>
                    <a:pt x="4122892" y="455964"/>
                  </a:lnTo>
                  <a:lnTo>
                    <a:pt x="4122892" y="434385"/>
                  </a:lnTo>
                  <a:lnTo>
                    <a:pt x="4128286" y="434385"/>
                  </a:lnTo>
                  <a:lnTo>
                    <a:pt x="4128286" y="455964"/>
                  </a:lnTo>
                  <a:close/>
                </a:path>
                <a:path w="5039995" h="1857375">
                  <a:moveTo>
                    <a:pt x="4149865" y="461359"/>
                  </a:moveTo>
                  <a:lnTo>
                    <a:pt x="4101313" y="461359"/>
                  </a:lnTo>
                  <a:lnTo>
                    <a:pt x="4101313" y="455964"/>
                  </a:lnTo>
                  <a:lnTo>
                    <a:pt x="4149865" y="455964"/>
                  </a:lnTo>
                  <a:lnTo>
                    <a:pt x="4149865" y="461359"/>
                  </a:lnTo>
                  <a:close/>
                </a:path>
                <a:path w="5039995" h="1857375">
                  <a:moveTo>
                    <a:pt x="4128286" y="482938"/>
                  </a:moveTo>
                  <a:lnTo>
                    <a:pt x="4122892" y="482938"/>
                  </a:lnTo>
                  <a:lnTo>
                    <a:pt x="4122892" y="461359"/>
                  </a:lnTo>
                  <a:lnTo>
                    <a:pt x="4128286" y="461359"/>
                  </a:lnTo>
                  <a:lnTo>
                    <a:pt x="4128286" y="482938"/>
                  </a:lnTo>
                  <a:close/>
                </a:path>
                <a:path w="5039995" h="1857375">
                  <a:moveTo>
                    <a:pt x="3899012" y="455964"/>
                  </a:moveTo>
                  <a:lnTo>
                    <a:pt x="3893617" y="455964"/>
                  </a:lnTo>
                  <a:lnTo>
                    <a:pt x="3893617" y="434385"/>
                  </a:lnTo>
                  <a:lnTo>
                    <a:pt x="3899012" y="434385"/>
                  </a:lnTo>
                  <a:lnTo>
                    <a:pt x="3899012" y="455964"/>
                  </a:lnTo>
                  <a:close/>
                </a:path>
                <a:path w="5039995" h="1857375">
                  <a:moveTo>
                    <a:pt x="3920591" y="461359"/>
                  </a:moveTo>
                  <a:lnTo>
                    <a:pt x="3872038" y="461359"/>
                  </a:lnTo>
                  <a:lnTo>
                    <a:pt x="3872038" y="455964"/>
                  </a:lnTo>
                  <a:lnTo>
                    <a:pt x="3920591" y="455964"/>
                  </a:lnTo>
                  <a:lnTo>
                    <a:pt x="3920591" y="461359"/>
                  </a:lnTo>
                  <a:close/>
                </a:path>
                <a:path w="5039995" h="1857375">
                  <a:moveTo>
                    <a:pt x="3899012" y="482938"/>
                  </a:moveTo>
                  <a:lnTo>
                    <a:pt x="3893617" y="482938"/>
                  </a:lnTo>
                  <a:lnTo>
                    <a:pt x="3893617" y="461359"/>
                  </a:lnTo>
                  <a:lnTo>
                    <a:pt x="3899012" y="461359"/>
                  </a:lnTo>
                  <a:lnTo>
                    <a:pt x="3899012" y="482938"/>
                  </a:lnTo>
                  <a:close/>
                </a:path>
                <a:path w="5039995" h="1857375">
                  <a:moveTo>
                    <a:pt x="4242923" y="570601"/>
                  </a:moveTo>
                  <a:lnTo>
                    <a:pt x="4237529" y="570601"/>
                  </a:lnTo>
                  <a:lnTo>
                    <a:pt x="4237529" y="549023"/>
                  </a:lnTo>
                  <a:lnTo>
                    <a:pt x="4242923" y="549023"/>
                  </a:lnTo>
                  <a:lnTo>
                    <a:pt x="4242923" y="570601"/>
                  </a:lnTo>
                  <a:close/>
                </a:path>
                <a:path w="5039995" h="1857375">
                  <a:moveTo>
                    <a:pt x="4264502" y="575996"/>
                  </a:moveTo>
                  <a:lnTo>
                    <a:pt x="4215950" y="575996"/>
                  </a:lnTo>
                  <a:lnTo>
                    <a:pt x="4215950" y="570601"/>
                  </a:lnTo>
                  <a:lnTo>
                    <a:pt x="4264502" y="570601"/>
                  </a:lnTo>
                  <a:lnTo>
                    <a:pt x="4264502" y="575996"/>
                  </a:lnTo>
                  <a:close/>
                </a:path>
                <a:path w="5039995" h="1857375">
                  <a:moveTo>
                    <a:pt x="4242923" y="597575"/>
                  </a:moveTo>
                  <a:lnTo>
                    <a:pt x="4237529" y="597575"/>
                  </a:lnTo>
                  <a:lnTo>
                    <a:pt x="4237529" y="575996"/>
                  </a:lnTo>
                  <a:lnTo>
                    <a:pt x="4242923" y="575996"/>
                  </a:lnTo>
                  <a:lnTo>
                    <a:pt x="4242923" y="597575"/>
                  </a:lnTo>
                  <a:close/>
                </a:path>
                <a:path w="5039995" h="1857375">
                  <a:moveTo>
                    <a:pt x="4013649" y="570601"/>
                  </a:moveTo>
                  <a:lnTo>
                    <a:pt x="4008254" y="570601"/>
                  </a:lnTo>
                  <a:lnTo>
                    <a:pt x="4008254" y="549023"/>
                  </a:lnTo>
                  <a:lnTo>
                    <a:pt x="4013649" y="549023"/>
                  </a:lnTo>
                  <a:lnTo>
                    <a:pt x="4013649" y="570601"/>
                  </a:lnTo>
                  <a:close/>
                </a:path>
                <a:path w="5039995" h="1857375">
                  <a:moveTo>
                    <a:pt x="4035228" y="575996"/>
                  </a:moveTo>
                  <a:lnTo>
                    <a:pt x="3986676" y="575996"/>
                  </a:lnTo>
                  <a:lnTo>
                    <a:pt x="3986676" y="570601"/>
                  </a:lnTo>
                  <a:lnTo>
                    <a:pt x="4035228" y="570601"/>
                  </a:lnTo>
                  <a:lnTo>
                    <a:pt x="4035228" y="575996"/>
                  </a:lnTo>
                  <a:close/>
                </a:path>
                <a:path w="5039995" h="1857375">
                  <a:moveTo>
                    <a:pt x="4013649" y="597575"/>
                  </a:moveTo>
                  <a:lnTo>
                    <a:pt x="4008254" y="597575"/>
                  </a:lnTo>
                  <a:lnTo>
                    <a:pt x="4008254" y="575996"/>
                  </a:lnTo>
                  <a:lnTo>
                    <a:pt x="4013649" y="575996"/>
                  </a:lnTo>
                  <a:lnTo>
                    <a:pt x="4013649" y="597575"/>
                  </a:lnTo>
                  <a:close/>
                </a:path>
                <a:path w="5039995" h="1857375">
                  <a:moveTo>
                    <a:pt x="4128286" y="685239"/>
                  </a:moveTo>
                  <a:lnTo>
                    <a:pt x="4122892" y="685239"/>
                  </a:lnTo>
                  <a:lnTo>
                    <a:pt x="4122892" y="663660"/>
                  </a:lnTo>
                  <a:lnTo>
                    <a:pt x="4128286" y="663660"/>
                  </a:lnTo>
                  <a:lnTo>
                    <a:pt x="4128286" y="685239"/>
                  </a:lnTo>
                  <a:close/>
                </a:path>
                <a:path w="5039995" h="1857375">
                  <a:moveTo>
                    <a:pt x="4149865" y="690633"/>
                  </a:moveTo>
                  <a:lnTo>
                    <a:pt x="4101313" y="690633"/>
                  </a:lnTo>
                  <a:lnTo>
                    <a:pt x="4101313" y="685239"/>
                  </a:lnTo>
                  <a:lnTo>
                    <a:pt x="4149865" y="685239"/>
                  </a:lnTo>
                  <a:lnTo>
                    <a:pt x="4149865" y="690633"/>
                  </a:lnTo>
                  <a:close/>
                </a:path>
                <a:path w="5039995" h="1857375">
                  <a:moveTo>
                    <a:pt x="4128286" y="712212"/>
                  </a:moveTo>
                  <a:lnTo>
                    <a:pt x="4122892" y="712212"/>
                  </a:lnTo>
                  <a:lnTo>
                    <a:pt x="4122892" y="690633"/>
                  </a:lnTo>
                  <a:lnTo>
                    <a:pt x="4128286" y="690633"/>
                  </a:lnTo>
                  <a:lnTo>
                    <a:pt x="4128286" y="712212"/>
                  </a:lnTo>
                  <a:close/>
                </a:path>
                <a:path w="5039995" h="1857375">
                  <a:moveTo>
                    <a:pt x="3899012" y="685239"/>
                  </a:moveTo>
                  <a:lnTo>
                    <a:pt x="3893617" y="685239"/>
                  </a:lnTo>
                  <a:lnTo>
                    <a:pt x="3893617" y="663660"/>
                  </a:lnTo>
                  <a:lnTo>
                    <a:pt x="3899012" y="663660"/>
                  </a:lnTo>
                  <a:lnTo>
                    <a:pt x="3899012" y="685239"/>
                  </a:lnTo>
                  <a:close/>
                </a:path>
                <a:path w="5039995" h="1857375">
                  <a:moveTo>
                    <a:pt x="3920591" y="690633"/>
                  </a:moveTo>
                  <a:lnTo>
                    <a:pt x="3872038" y="690633"/>
                  </a:lnTo>
                  <a:lnTo>
                    <a:pt x="3872038" y="685239"/>
                  </a:lnTo>
                  <a:lnTo>
                    <a:pt x="3920591" y="685239"/>
                  </a:lnTo>
                  <a:lnTo>
                    <a:pt x="3920591" y="690633"/>
                  </a:lnTo>
                  <a:close/>
                </a:path>
                <a:path w="5039995" h="1857375">
                  <a:moveTo>
                    <a:pt x="3899012" y="712212"/>
                  </a:moveTo>
                  <a:lnTo>
                    <a:pt x="3893617" y="712212"/>
                  </a:lnTo>
                  <a:lnTo>
                    <a:pt x="3893617" y="690633"/>
                  </a:lnTo>
                  <a:lnTo>
                    <a:pt x="3899012" y="690633"/>
                  </a:lnTo>
                  <a:lnTo>
                    <a:pt x="3899012" y="712212"/>
                  </a:lnTo>
                  <a:close/>
                </a:path>
                <a:path w="5039995" h="1857375">
                  <a:moveTo>
                    <a:pt x="4013649" y="799876"/>
                  </a:moveTo>
                  <a:lnTo>
                    <a:pt x="4008254" y="799876"/>
                  </a:lnTo>
                  <a:lnTo>
                    <a:pt x="4008254" y="778297"/>
                  </a:lnTo>
                  <a:lnTo>
                    <a:pt x="4013649" y="778297"/>
                  </a:lnTo>
                  <a:lnTo>
                    <a:pt x="4013649" y="799876"/>
                  </a:lnTo>
                  <a:close/>
                </a:path>
                <a:path w="5039995" h="1857375">
                  <a:moveTo>
                    <a:pt x="4035228" y="805270"/>
                  </a:moveTo>
                  <a:lnTo>
                    <a:pt x="3986676" y="805270"/>
                  </a:lnTo>
                  <a:lnTo>
                    <a:pt x="3986676" y="799876"/>
                  </a:lnTo>
                  <a:lnTo>
                    <a:pt x="4035228" y="799876"/>
                  </a:lnTo>
                  <a:lnTo>
                    <a:pt x="4035228" y="805270"/>
                  </a:lnTo>
                  <a:close/>
                </a:path>
                <a:path w="5039995" h="1857375">
                  <a:moveTo>
                    <a:pt x="4013649" y="826849"/>
                  </a:moveTo>
                  <a:lnTo>
                    <a:pt x="4008254" y="826849"/>
                  </a:lnTo>
                  <a:lnTo>
                    <a:pt x="4008254" y="805270"/>
                  </a:lnTo>
                  <a:lnTo>
                    <a:pt x="4013649" y="805270"/>
                  </a:lnTo>
                  <a:lnTo>
                    <a:pt x="4013649" y="826849"/>
                  </a:lnTo>
                  <a:close/>
                </a:path>
                <a:path w="5039995" h="1857375">
                  <a:moveTo>
                    <a:pt x="3692665" y="2810"/>
                  </a:moveTo>
                  <a:lnTo>
                    <a:pt x="3644113" y="2810"/>
                  </a:lnTo>
                  <a:lnTo>
                    <a:pt x="3644113" y="0"/>
                  </a:lnTo>
                  <a:lnTo>
                    <a:pt x="3692665" y="0"/>
                  </a:lnTo>
                  <a:lnTo>
                    <a:pt x="3692665" y="2810"/>
                  </a:lnTo>
                  <a:close/>
                </a:path>
                <a:path w="5039995" h="1857375">
                  <a:moveTo>
                    <a:pt x="3671086" y="24389"/>
                  </a:moveTo>
                  <a:lnTo>
                    <a:pt x="3665692" y="24389"/>
                  </a:lnTo>
                  <a:lnTo>
                    <a:pt x="3665692" y="2810"/>
                  </a:lnTo>
                  <a:lnTo>
                    <a:pt x="3671086" y="2810"/>
                  </a:lnTo>
                  <a:lnTo>
                    <a:pt x="3671086" y="24389"/>
                  </a:lnTo>
                  <a:close/>
                </a:path>
                <a:path w="5039995" h="1857375">
                  <a:moveTo>
                    <a:pt x="3463391" y="2810"/>
                  </a:moveTo>
                  <a:lnTo>
                    <a:pt x="3414839" y="2810"/>
                  </a:lnTo>
                  <a:lnTo>
                    <a:pt x="3414839" y="0"/>
                  </a:lnTo>
                  <a:lnTo>
                    <a:pt x="3463391" y="0"/>
                  </a:lnTo>
                  <a:lnTo>
                    <a:pt x="3463391" y="2810"/>
                  </a:lnTo>
                  <a:close/>
                </a:path>
                <a:path w="5039995" h="1857375">
                  <a:moveTo>
                    <a:pt x="3441812" y="24389"/>
                  </a:moveTo>
                  <a:lnTo>
                    <a:pt x="3436417" y="24389"/>
                  </a:lnTo>
                  <a:lnTo>
                    <a:pt x="3436417" y="2810"/>
                  </a:lnTo>
                  <a:lnTo>
                    <a:pt x="3441812" y="2810"/>
                  </a:lnTo>
                  <a:lnTo>
                    <a:pt x="3441812" y="24389"/>
                  </a:lnTo>
                  <a:close/>
                </a:path>
                <a:path w="5039995" h="1857375">
                  <a:moveTo>
                    <a:pt x="3234116" y="2810"/>
                  </a:moveTo>
                  <a:lnTo>
                    <a:pt x="3185564" y="2810"/>
                  </a:lnTo>
                  <a:lnTo>
                    <a:pt x="3185564" y="0"/>
                  </a:lnTo>
                  <a:lnTo>
                    <a:pt x="3234116" y="0"/>
                  </a:lnTo>
                  <a:lnTo>
                    <a:pt x="3234116" y="2810"/>
                  </a:lnTo>
                  <a:close/>
                </a:path>
                <a:path w="5039995" h="1857375">
                  <a:moveTo>
                    <a:pt x="3212538" y="24389"/>
                  </a:moveTo>
                  <a:lnTo>
                    <a:pt x="3207143" y="24389"/>
                  </a:lnTo>
                  <a:lnTo>
                    <a:pt x="3207143" y="2810"/>
                  </a:lnTo>
                  <a:lnTo>
                    <a:pt x="3212538" y="2810"/>
                  </a:lnTo>
                  <a:lnTo>
                    <a:pt x="3212538" y="24389"/>
                  </a:lnTo>
                  <a:close/>
                </a:path>
                <a:path w="5039995" h="1857375">
                  <a:moveTo>
                    <a:pt x="3004842" y="2810"/>
                  </a:moveTo>
                  <a:lnTo>
                    <a:pt x="2956290" y="2810"/>
                  </a:lnTo>
                  <a:lnTo>
                    <a:pt x="2956290" y="0"/>
                  </a:lnTo>
                  <a:lnTo>
                    <a:pt x="3004842" y="0"/>
                  </a:lnTo>
                  <a:lnTo>
                    <a:pt x="3004842" y="2810"/>
                  </a:lnTo>
                  <a:close/>
                </a:path>
                <a:path w="5039995" h="1857375">
                  <a:moveTo>
                    <a:pt x="2983263" y="24389"/>
                  </a:moveTo>
                  <a:lnTo>
                    <a:pt x="2977869" y="24389"/>
                  </a:lnTo>
                  <a:lnTo>
                    <a:pt x="2977869" y="2810"/>
                  </a:lnTo>
                  <a:lnTo>
                    <a:pt x="2983263" y="2810"/>
                  </a:lnTo>
                  <a:lnTo>
                    <a:pt x="2983263" y="24389"/>
                  </a:lnTo>
                  <a:close/>
                </a:path>
                <a:path w="5039995" h="1857375">
                  <a:moveTo>
                    <a:pt x="3785724" y="112053"/>
                  </a:moveTo>
                  <a:lnTo>
                    <a:pt x="3780329" y="112053"/>
                  </a:lnTo>
                  <a:lnTo>
                    <a:pt x="3780329" y="90474"/>
                  </a:lnTo>
                  <a:lnTo>
                    <a:pt x="3785724" y="90474"/>
                  </a:lnTo>
                  <a:lnTo>
                    <a:pt x="3785724" y="112053"/>
                  </a:lnTo>
                  <a:close/>
                </a:path>
                <a:path w="5039995" h="1857375">
                  <a:moveTo>
                    <a:pt x="3807302" y="117447"/>
                  </a:moveTo>
                  <a:lnTo>
                    <a:pt x="3758750" y="117447"/>
                  </a:lnTo>
                  <a:lnTo>
                    <a:pt x="3758750" y="112053"/>
                  </a:lnTo>
                  <a:lnTo>
                    <a:pt x="3807302" y="112053"/>
                  </a:lnTo>
                  <a:lnTo>
                    <a:pt x="3807302" y="117447"/>
                  </a:lnTo>
                  <a:close/>
                </a:path>
                <a:path w="5039995" h="1857375">
                  <a:moveTo>
                    <a:pt x="3785724" y="139026"/>
                  </a:moveTo>
                  <a:lnTo>
                    <a:pt x="3780329" y="139026"/>
                  </a:lnTo>
                  <a:lnTo>
                    <a:pt x="3780329" y="117447"/>
                  </a:lnTo>
                  <a:lnTo>
                    <a:pt x="3785724" y="117447"/>
                  </a:lnTo>
                  <a:lnTo>
                    <a:pt x="3785724" y="139026"/>
                  </a:lnTo>
                  <a:close/>
                </a:path>
                <a:path w="5039995" h="1857375">
                  <a:moveTo>
                    <a:pt x="3556449" y="112053"/>
                  </a:moveTo>
                  <a:lnTo>
                    <a:pt x="3551054" y="112053"/>
                  </a:lnTo>
                  <a:lnTo>
                    <a:pt x="3551054" y="90474"/>
                  </a:lnTo>
                  <a:lnTo>
                    <a:pt x="3556449" y="90474"/>
                  </a:lnTo>
                  <a:lnTo>
                    <a:pt x="3556449" y="112053"/>
                  </a:lnTo>
                  <a:close/>
                </a:path>
                <a:path w="5039995" h="1857375">
                  <a:moveTo>
                    <a:pt x="3578028" y="117447"/>
                  </a:moveTo>
                  <a:lnTo>
                    <a:pt x="3529476" y="117447"/>
                  </a:lnTo>
                  <a:lnTo>
                    <a:pt x="3529476" y="112053"/>
                  </a:lnTo>
                  <a:lnTo>
                    <a:pt x="3578028" y="112053"/>
                  </a:lnTo>
                  <a:lnTo>
                    <a:pt x="3578028" y="117447"/>
                  </a:lnTo>
                  <a:close/>
                </a:path>
                <a:path w="5039995" h="1857375">
                  <a:moveTo>
                    <a:pt x="3556449" y="139026"/>
                  </a:moveTo>
                  <a:lnTo>
                    <a:pt x="3551054" y="139026"/>
                  </a:lnTo>
                  <a:lnTo>
                    <a:pt x="3551054" y="117447"/>
                  </a:lnTo>
                  <a:lnTo>
                    <a:pt x="3556449" y="117447"/>
                  </a:lnTo>
                  <a:lnTo>
                    <a:pt x="3556449" y="139026"/>
                  </a:lnTo>
                  <a:close/>
                </a:path>
                <a:path w="5039995" h="1857375">
                  <a:moveTo>
                    <a:pt x="3327175" y="112053"/>
                  </a:moveTo>
                  <a:lnTo>
                    <a:pt x="3321780" y="112053"/>
                  </a:lnTo>
                  <a:lnTo>
                    <a:pt x="3321780" y="90474"/>
                  </a:lnTo>
                  <a:lnTo>
                    <a:pt x="3327175" y="90474"/>
                  </a:lnTo>
                  <a:lnTo>
                    <a:pt x="3327175" y="112053"/>
                  </a:lnTo>
                  <a:close/>
                </a:path>
                <a:path w="5039995" h="1857375">
                  <a:moveTo>
                    <a:pt x="3348754" y="117447"/>
                  </a:moveTo>
                  <a:lnTo>
                    <a:pt x="3300201" y="117447"/>
                  </a:lnTo>
                  <a:lnTo>
                    <a:pt x="3300201" y="112053"/>
                  </a:lnTo>
                  <a:lnTo>
                    <a:pt x="3348754" y="112053"/>
                  </a:lnTo>
                  <a:lnTo>
                    <a:pt x="3348754" y="117447"/>
                  </a:lnTo>
                  <a:close/>
                </a:path>
                <a:path w="5039995" h="1857375">
                  <a:moveTo>
                    <a:pt x="3327175" y="139026"/>
                  </a:moveTo>
                  <a:lnTo>
                    <a:pt x="3321780" y="139026"/>
                  </a:lnTo>
                  <a:lnTo>
                    <a:pt x="3321780" y="117447"/>
                  </a:lnTo>
                  <a:lnTo>
                    <a:pt x="3327175" y="117447"/>
                  </a:lnTo>
                  <a:lnTo>
                    <a:pt x="3327175" y="139026"/>
                  </a:lnTo>
                  <a:close/>
                </a:path>
                <a:path w="5039995" h="1857375">
                  <a:moveTo>
                    <a:pt x="3097901" y="112053"/>
                  </a:moveTo>
                  <a:lnTo>
                    <a:pt x="3092506" y="112053"/>
                  </a:lnTo>
                  <a:lnTo>
                    <a:pt x="3092506" y="90474"/>
                  </a:lnTo>
                  <a:lnTo>
                    <a:pt x="3097901" y="90474"/>
                  </a:lnTo>
                  <a:lnTo>
                    <a:pt x="3097901" y="112053"/>
                  </a:lnTo>
                  <a:close/>
                </a:path>
                <a:path w="5039995" h="1857375">
                  <a:moveTo>
                    <a:pt x="3119479" y="117447"/>
                  </a:moveTo>
                  <a:lnTo>
                    <a:pt x="3070927" y="117447"/>
                  </a:lnTo>
                  <a:lnTo>
                    <a:pt x="3070927" y="112053"/>
                  </a:lnTo>
                  <a:lnTo>
                    <a:pt x="3119479" y="112053"/>
                  </a:lnTo>
                  <a:lnTo>
                    <a:pt x="3119479" y="117447"/>
                  </a:lnTo>
                  <a:close/>
                </a:path>
                <a:path w="5039995" h="1857375">
                  <a:moveTo>
                    <a:pt x="3097901" y="139026"/>
                  </a:moveTo>
                  <a:lnTo>
                    <a:pt x="3092506" y="139026"/>
                  </a:lnTo>
                  <a:lnTo>
                    <a:pt x="3092506" y="117447"/>
                  </a:lnTo>
                  <a:lnTo>
                    <a:pt x="3097901" y="117447"/>
                  </a:lnTo>
                  <a:lnTo>
                    <a:pt x="3097901" y="139026"/>
                  </a:lnTo>
                  <a:close/>
                </a:path>
                <a:path w="5039995" h="1857375">
                  <a:moveTo>
                    <a:pt x="3671086" y="226690"/>
                  </a:moveTo>
                  <a:lnTo>
                    <a:pt x="3665692" y="226690"/>
                  </a:lnTo>
                  <a:lnTo>
                    <a:pt x="3665692" y="205111"/>
                  </a:lnTo>
                  <a:lnTo>
                    <a:pt x="3671086" y="205111"/>
                  </a:lnTo>
                  <a:lnTo>
                    <a:pt x="3671086" y="226690"/>
                  </a:lnTo>
                  <a:close/>
                </a:path>
                <a:path w="5039995" h="1857375">
                  <a:moveTo>
                    <a:pt x="3692665" y="232085"/>
                  </a:moveTo>
                  <a:lnTo>
                    <a:pt x="3644113" y="232085"/>
                  </a:lnTo>
                  <a:lnTo>
                    <a:pt x="3644113" y="226690"/>
                  </a:lnTo>
                  <a:lnTo>
                    <a:pt x="3692665" y="226690"/>
                  </a:lnTo>
                  <a:lnTo>
                    <a:pt x="3692665" y="232085"/>
                  </a:lnTo>
                  <a:close/>
                </a:path>
                <a:path w="5039995" h="1857375">
                  <a:moveTo>
                    <a:pt x="3671086" y="253663"/>
                  </a:moveTo>
                  <a:lnTo>
                    <a:pt x="3665692" y="253663"/>
                  </a:lnTo>
                  <a:lnTo>
                    <a:pt x="3665692" y="232085"/>
                  </a:lnTo>
                  <a:lnTo>
                    <a:pt x="3671086" y="232085"/>
                  </a:lnTo>
                  <a:lnTo>
                    <a:pt x="3671086" y="253663"/>
                  </a:lnTo>
                  <a:close/>
                </a:path>
                <a:path w="5039995" h="1857375">
                  <a:moveTo>
                    <a:pt x="3441812" y="226690"/>
                  </a:moveTo>
                  <a:lnTo>
                    <a:pt x="3436417" y="226690"/>
                  </a:lnTo>
                  <a:lnTo>
                    <a:pt x="3436417" y="205111"/>
                  </a:lnTo>
                  <a:lnTo>
                    <a:pt x="3441812" y="205111"/>
                  </a:lnTo>
                  <a:lnTo>
                    <a:pt x="3441812" y="226690"/>
                  </a:lnTo>
                  <a:close/>
                </a:path>
                <a:path w="5039995" h="1857375">
                  <a:moveTo>
                    <a:pt x="3463391" y="232085"/>
                  </a:moveTo>
                  <a:lnTo>
                    <a:pt x="3414839" y="232085"/>
                  </a:lnTo>
                  <a:lnTo>
                    <a:pt x="3414839" y="226690"/>
                  </a:lnTo>
                  <a:lnTo>
                    <a:pt x="3463391" y="226690"/>
                  </a:lnTo>
                  <a:lnTo>
                    <a:pt x="3463391" y="232085"/>
                  </a:lnTo>
                  <a:close/>
                </a:path>
                <a:path w="5039995" h="1857375">
                  <a:moveTo>
                    <a:pt x="3441812" y="253663"/>
                  </a:moveTo>
                  <a:lnTo>
                    <a:pt x="3436417" y="253663"/>
                  </a:lnTo>
                  <a:lnTo>
                    <a:pt x="3436417" y="232085"/>
                  </a:lnTo>
                  <a:lnTo>
                    <a:pt x="3441812" y="232085"/>
                  </a:lnTo>
                  <a:lnTo>
                    <a:pt x="3441812" y="253663"/>
                  </a:lnTo>
                  <a:close/>
                </a:path>
                <a:path w="5039995" h="1857375">
                  <a:moveTo>
                    <a:pt x="3212538" y="226690"/>
                  </a:moveTo>
                  <a:lnTo>
                    <a:pt x="3207143" y="226690"/>
                  </a:lnTo>
                  <a:lnTo>
                    <a:pt x="3207143" y="205111"/>
                  </a:lnTo>
                  <a:lnTo>
                    <a:pt x="3212538" y="205111"/>
                  </a:lnTo>
                  <a:lnTo>
                    <a:pt x="3212538" y="226690"/>
                  </a:lnTo>
                  <a:close/>
                </a:path>
                <a:path w="5039995" h="1857375">
                  <a:moveTo>
                    <a:pt x="3234116" y="232085"/>
                  </a:moveTo>
                  <a:lnTo>
                    <a:pt x="3185564" y="232085"/>
                  </a:lnTo>
                  <a:lnTo>
                    <a:pt x="3185564" y="226690"/>
                  </a:lnTo>
                  <a:lnTo>
                    <a:pt x="3234116" y="226690"/>
                  </a:lnTo>
                  <a:lnTo>
                    <a:pt x="3234116" y="232085"/>
                  </a:lnTo>
                  <a:close/>
                </a:path>
                <a:path w="5039995" h="1857375">
                  <a:moveTo>
                    <a:pt x="3212538" y="253663"/>
                  </a:moveTo>
                  <a:lnTo>
                    <a:pt x="3207143" y="253663"/>
                  </a:lnTo>
                  <a:lnTo>
                    <a:pt x="3207143" y="232085"/>
                  </a:lnTo>
                  <a:lnTo>
                    <a:pt x="3212538" y="232085"/>
                  </a:lnTo>
                  <a:lnTo>
                    <a:pt x="3212538" y="253663"/>
                  </a:lnTo>
                  <a:close/>
                </a:path>
                <a:path w="5039995" h="1857375">
                  <a:moveTo>
                    <a:pt x="2983263" y="226690"/>
                  </a:moveTo>
                  <a:lnTo>
                    <a:pt x="2977869" y="226690"/>
                  </a:lnTo>
                  <a:lnTo>
                    <a:pt x="2977869" y="205111"/>
                  </a:lnTo>
                  <a:lnTo>
                    <a:pt x="2983263" y="205111"/>
                  </a:lnTo>
                  <a:lnTo>
                    <a:pt x="2983263" y="226690"/>
                  </a:lnTo>
                  <a:close/>
                </a:path>
                <a:path w="5039995" h="1857375">
                  <a:moveTo>
                    <a:pt x="3004842" y="232085"/>
                  </a:moveTo>
                  <a:lnTo>
                    <a:pt x="2956290" y="232085"/>
                  </a:lnTo>
                  <a:lnTo>
                    <a:pt x="2956290" y="226690"/>
                  </a:lnTo>
                  <a:lnTo>
                    <a:pt x="3004842" y="226690"/>
                  </a:lnTo>
                  <a:lnTo>
                    <a:pt x="3004842" y="232085"/>
                  </a:lnTo>
                  <a:close/>
                </a:path>
                <a:path w="5039995" h="1857375">
                  <a:moveTo>
                    <a:pt x="2983263" y="253663"/>
                  </a:moveTo>
                  <a:lnTo>
                    <a:pt x="2977869" y="253663"/>
                  </a:lnTo>
                  <a:lnTo>
                    <a:pt x="2977869" y="232085"/>
                  </a:lnTo>
                  <a:lnTo>
                    <a:pt x="2983263" y="232085"/>
                  </a:lnTo>
                  <a:lnTo>
                    <a:pt x="2983263" y="253663"/>
                  </a:lnTo>
                  <a:close/>
                </a:path>
                <a:path w="5039995" h="1857375">
                  <a:moveTo>
                    <a:pt x="3785724" y="341327"/>
                  </a:moveTo>
                  <a:lnTo>
                    <a:pt x="3780329" y="341327"/>
                  </a:lnTo>
                  <a:lnTo>
                    <a:pt x="3780329" y="319748"/>
                  </a:lnTo>
                  <a:lnTo>
                    <a:pt x="3785724" y="319748"/>
                  </a:lnTo>
                  <a:lnTo>
                    <a:pt x="3785724" y="341327"/>
                  </a:lnTo>
                  <a:close/>
                </a:path>
                <a:path w="5039995" h="1857375">
                  <a:moveTo>
                    <a:pt x="3807302" y="346722"/>
                  </a:moveTo>
                  <a:lnTo>
                    <a:pt x="3758750" y="346722"/>
                  </a:lnTo>
                  <a:lnTo>
                    <a:pt x="3758750" y="341327"/>
                  </a:lnTo>
                  <a:lnTo>
                    <a:pt x="3807302" y="341327"/>
                  </a:lnTo>
                  <a:lnTo>
                    <a:pt x="3807302" y="346722"/>
                  </a:lnTo>
                  <a:close/>
                </a:path>
                <a:path w="5039995" h="1857375">
                  <a:moveTo>
                    <a:pt x="3785724" y="368301"/>
                  </a:moveTo>
                  <a:lnTo>
                    <a:pt x="3780329" y="368301"/>
                  </a:lnTo>
                  <a:lnTo>
                    <a:pt x="3780329" y="346722"/>
                  </a:lnTo>
                  <a:lnTo>
                    <a:pt x="3785724" y="346722"/>
                  </a:lnTo>
                  <a:lnTo>
                    <a:pt x="3785724" y="368301"/>
                  </a:lnTo>
                  <a:close/>
                </a:path>
                <a:path w="5039995" h="1857375">
                  <a:moveTo>
                    <a:pt x="3556449" y="341327"/>
                  </a:moveTo>
                  <a:lnTo>
                    <a:pt x="3551054" y="341327"/>
                  </a:lnTo>
                  <a:lnTo>
                    <a:pt x="3551054" y="319748"/>
                  </a:lnTo>
                  <a:lnTo>
                    <a:pt x="3556449" y="319748"/>
                  </a:lnTo>
                  <a:lnTo>
                    <a:pt x="3556449" y="341327"/>
                  </a:lnTo>
                  <a:close/>
                </a:path>
                <a:path w="5039995" h="1857375">
                  <a:moveTo>
                    <a:pt x="3578028" y="346722"/>
                  </a:moveTo>
                  <a:lnTo>
                    <a:pt x="3529476" y="346722"/>
                  </a:lnTo>
                  <a:lnTo>
                    <a:pt x="3529476" y="341327"/>
                  </a:lnTo>
                  <a:lnTo>
                    <a:pt x="3578028" y="341327"/>
                  </a:lnTo>
                  <a:lnTo>
                    <a:pt x="3578028" y="346722"/>
                  </a:lnTo>
                  <a:close/>
                </a:path>
                <a:path w="5039995" h="1857375">
                  <a:moveTo>
                    <a:pt x="3556449" y="368301"/>
                  </a:moveTo>
                  <a:lnTo>
                    <a:pt x="3551054" y="368301"/>
                  </a:lnTo>
                  <a:lnTo>
                    <a:pt x="3551054" y="346722"/>
                  </a:lnTo>
                  <a:lnTo>
                    <a:pt x="3556449" y="346722"/>
                  </a:lnTo>
                  <a:lnTo>
                    <a:pt x="3556449" y="368301"/>
                  </a:lnTo>
                  <a:close/>
                </a:path>
                <a:path w="5039995" h="1857375">
                  <a:moveTo>
                    <a:pt x="3327175" y="341327"/>
                  </a:moveTo>
                  <a:lnTo>
                    <a:pt x="3321780" y="341327"/>
                  </a:lnTo>
                  <a:lnTo>
                    <a:pt x="3321780" y="319748"/>
                  </a:lnTo>
                  <a:lnTo>
                    <a:pt x="3327175" y="319748"/>
                  </a:lnTo>
                  <a:lnTo>
                    <a:pt x="3327175" y="341327"/>
                  </a:lnTo>
                  <a:close/>
                </a:path>
                <a:path w="5039995" h="1857375">
                  <a:moveTo>
                    <a:pt x="3348754" y="346722"/>
                  </a:moveTo>
                  <a:lnTo>
                    <a:pt x="3300201" y="346722"/>
                  </a:lnTo>
                  <a:lnTo>
                    <a:pt x="3300201" y="341327"/>
                  </a:lnTo>
                  <a:lnTo>
                    <a:pt x="3348754" y="341327"/>
                  </a:lnTo>
                  <a:lnTo>
                    <a:pt x="3348754" y="346722"/>
                  </a:lnTo>
                  <a:close/>
                </a:path>
                <a:path w="5039995" h="1857375">
                  <a:moveTo>
                    <a:pt x="3327175" y="368301"/>
                  </a:moveTo>
                  <a:lnTo>
                    <a:pt x="3321780" y="368301"/>
                  </a:lnTo>
                  <a:lnTo>
                    <a:pt x="3321780" y="346722"/>
                  </a:lnTo>
                  <a:lnTo>
                    <a:pt x="3327175" y="346722"/>
                  </a:lnTo>
                  <a:lnTo>
                    <a:pt x="3327175" y="368301"/>
                  </a:lnTo>
                  <a:close/>
                </a:path>
                <a:path w="5039995" h="1857375">
                  <a:moveTo>
                    <a:pt x="3097901" y="341327"/>
                  </a:moveTo>
                  <a:lnTo>
                    <a:pt x="3092506" y="341327"/>
                  </a:lnTo>
                  <a:lnTo>
                    <a:pt x="3092506" y="319748"/>
                  </a:lnTo>
                  <a:lnTo>
                    <a:pt x="3097901" y="319748"/>
                  </a:lnTo>
                  <a:lnTo>
                    <a:pt x="3097901" y="341327"/>
                  </a:lnTo>
                  <a:close/>
                </a:path>
                <a:path w="5039995" h="1857375">
                  <a:moveTo>
                    <a:pt x="3119479" y="346722"/>
                  </a:moveTo>
                  <a:lnTo>
                    <a:pt x="3070927" y="346722"/>
                  </a:lnTo>
                  <a:lnTo>
                    <a:pt x="3070927" y="341327"/>
                  </a:lnTo>
                  <a:lnTo>
                    <a:pt x="3119479" y="341327"/>
                  </a:lnTo>
                  <a:lnTo>
                    <a:pt x="3119479" y="346722"/>
                  </a:lnTo>
                  <a:close/>
                </a:path>
                <a:path w="5039995" h="1857375">
                  <a:moveTo>
                    <a:pt x="3097901" y="368301"/>
                  </a:moveTo>
                  <a:lnTo>
                    <a:pt x="3092506" y="368301"/>
                  </a:lnTo>
                  <a:lnTo>
                    <a:pt x="3092506" y="346722"/>
                  </a:lnTo>
                  <a:lnTo>
                    <a:pt x="3097901" y="346722"/>
                  </a:lnTo>
                  <a:lnTo>
                    <a:pt x="3097901" y="368301"/>
                  </a:lnTo>
                  <a:close/>
                </a:path>
                <a:path w="5039995" h="1857375">
                  <a:moveTo>
                    <a:pt x="3671086" y="455964"/>
                  </a:moveTo>
                  <a:lnTo>
                    <a:pt x="3665692" y="455964"/>
                  </a:lnTo>
                  <a:lnTo>
                    <a:pt x="3665692" y="434385"/>
                  </a:lnTo>
                  <a:lnTo>
                    <a:pt x="3671086" y="434385"/>
                  </a:lnTo>
                  <a:lnTo>
                    <a:pt x="3671086" y="455964"/>
                  </a:lnTo>
                  <a:close/>
                </a:path>
                <a:path w="5039995" h="1857375">
                  <a:moveTo>
                    <a:pt x="3692665" y="461359"/>
                  </a:moveTo>
                  <a:lnTo>
                    <a:pt x="3644113" y="461359"/>
                  </a:lnTo>
                  <a:lnTo>
                    <a:pt x="3644113" y="455964"/>
                  </a:lnTo>
                  <a:lnTo>
                    <a:pt x="3692665" y="455964"/>
                  </a:lnTo>
                  <a:lnTo>
                    <a:pt x="3692665" y="461359"/>
                  </a:lnTo>
                  <a:close/>
                </a:path>
                <a:path w="5039995" h="1857375">
                  <a:moveTo>
                    <a:pt x="3671086" y="482938"/>
                  </a:moveTo>
                  <a:lnTo>
                    <a:pt x="3665692" y="482938"/>
                  </a:lnTo>
                  <a:lnTo>
                    <a:pt x="3665692" y="461359"/>
                  </a:lnTo>
                  <a:lnTo>
                    <a:pt x="3671086" y="461359"/>
                  </a:lnTo>
                  <a:lnTo>
                    <a:pt x="3671086" y="482938"/>
                  </a:lnTo>
                  <a:close/>
                </a:path>
                <a:path w="5039995" h="1857375">
                  <a:moveTo>
                    <a:pt x="3441812" y="455964"/>
                  </a:moveTo>
                  <a:lnTo>
                    <a:pt x="3436417" y="455964"/>
                  </a:lnTo>
                  <a:lnTo>
                    <a:pt x="3436417" y="434385"/>
                  </a:lnTo>
                  <a:lnTo>
                    <a:pt x="3441812" y="434385"/>
                  </a:lnTo>
                  <a:lnTo>
                    <a:pt x="3441812" y="455964"/>
                  </a:lnTo>
                  <a:close/>
                </a:path>
                <a:path w="5039995" h="1857375">
                  <a:moveTo>
                    <a:pt x="3463391" y="461359"/>
                  </a:moveTo>
                  <a:lnTo>
                    <a:pt x="3414839" y="461359"/>
                  </a:lnTo>
                  <a:lnTo>
                    <a:pt x="3414839" y="455964"/>
                  </a:lnTo>
                  <a:lnTo>
                    <a:pt x="3463391" y="455964"/>
                  </a:lnTo>
                  <a:lnTo>
                    <a:pt x="3463391" y="461359"/>
                  </a:lnTo>
                  <a:close/>
                </a:path>
                <a:path w="5039995" h="1857375">
                  <a:moveTo>
                    <a:pt x="3441812" y="482938"/>
                  </a:moveTo>
                  <a:lnTo>
                    <a:pt x="3436417" y="482938"/>
                  </a:lnTo>
                  <a:lnTo>
                    <a:pt x="3436417" y="461359"/>
                  </a:lnTo>
                  <a:lnTo>
                    <a:pt x="3441812" y="461359"/>
                  </a:lnTo>
                  <a:lnTo>
                    <a:pt x="3441812" y="482938"/>
                  </a:lnTo>
                  <a:close/>
                </a:path>
                <a:path w="5039995" h="1857375">
                  <a:moveTo>
                    <a:pt x="3212538" y="455964"/>
                  </a:moveTo>
                  <a:lnTo>
                    <a:pt x="3207143" y="455964"/>
                  </a:lnTo>
                  <a:lnTo>
                    <a:pt x="3207143" y="434385"/>
                  </a:lnTo>
                  <a:lnTo>
                    <a:pt x="3212538" y="434385"/>
                  </a:lnTo>
                  <a:lnTo>
                    <a:pt x="3212538" y="455964"/>
                  </a:lnTo>
                  <a:close/>
                </a:path>
                <a:path w="5039995" h="1857375">
                  <a:moveTo>
                    <a:pt x="3234116" y="461359"/>
                  </a:moveTo>
                  <a:lnTo>
                    <a:pt x="3185564" y="461359"/>
                  </a:lnTo>
                  <a:lnTo>
                    <a:pt x="3185564" y="455964"/>
                  </a:lnTo>
                  <a:lnTo>
                    <a:pt x="3234116" y="455964"/>
                  </a:lnTo>
                  <a:lnTo>
                    <a:pt x="3234116" y="461359"/>
                  </a:lnTo>
                  <a:close/>
                </a:path>
                <a:path w="5039995" h="1857375">
                  <a:moveTo>
                    <a:pt x="3212538" y="482938"/>
                  </a:moveTo>
                  <a:lnTo>
                    <a:pt x="3207143" y="482938"/>
                  </a:lnTo>
                  <a:lnTo>
                    <a:pt x="3207143" y="461359"/>
                  </a:lnTo>
                  <a:lnTo>
                    <a:pt x="3212538" y="461359"/>
                  </a:lnTo>
                  <a:lnTo>
                    <a:pt x="3212538" y="482938"/>
                  </a:lnTo>
                  <a:close/>
                </a:path>
                <a:path w="5039995" h="1857375">
                  <a:moveTo>
                    <a:pt x="2983263" y="455964"/>
                  </a:moveTo>
                  <a:lnTo>
                    <a:pt x="2977869" y="455964"/>
                  </a:lnTo>
                  <a:lnTo>
                    <a:pt x="2977869" y="434385"/>
                  </a:lnTo>
                  <a:lnTo>
                    <a:pt x="2983263" y="434385"/>
                  </a:lnTo>
                  <a:lnTo>
                    <a:pt x="2983263" y="455964"/>
                  </a:lnTo>
                  <a:close/>
                </a:path>
                <a:path w="5039995" h="1857375">
                  <a:moveTo>
                    <a:pt x="3004842" y="461359"/>
                  </a:moveTo>
                  <a:lnTo>
                    <a:pt x="2956290" y="461359"/>
                  </a:lnTo>
                  <a:lnTo>
                    <a:pt x="2956290" y="455964"/>
                  </a:lnTo>
                  <a:lnTo>
                    <a:pt x="3004842" y="455964"/>
                  </a:lnTo>
                  <a:lnTo>
                    <a:pt x="3004842" y="461359"/>
                  </a:lnTo>
                  <a:close/>
                </a:path>
                <a:path w="5039995" h="1857375">
                  <a:moveTo>
                    <a:pt x="2983263" y="482938"/>
                  </a:moveTo>
                  <a:lnTo>
                    <a:pt x="2977869" y="482938"/>
                  </a:lnTo>
                  <a:lnTo>
                    <a:pt x="2977869" y="461359"/>
                  </a:lnTo>
                  <a:lnTo>
                    <a:pt x="2983263" y="461359"/>
                  </a:lnTo>
                  <a:lnTo>
                    <a:pt x="2983263" y="482938"/>
                  </a:lnTo>
                  <a:close/>
                </a:path>
                <a:path w="5039995" h="1857375">
                  <a:moveTo>
                    <a:pt x="3785724" y="570601"/>
                  </a:moveTo>
                  <a:lnTo>
                    <a:pt x="3780329" y="570601"/>
                  </a:lnTo>
                  <a:lnTo>
                    <a:pt x="3780329" y="549023"/>
                  </a:lnTo>
                  <a:lnTo>
                    <a:pt x="3785724" y="549023"/>
                  </a:lnTo>
                  <a:lnTo>
                    <a:pt x="3785724" y="570601"/>
                  </a:lnTo>
                  <a:close/>
                </a:path>
                <a:path w="5039995" h="1857375">
                  <a:moveTo>
                    <a:pt x="3807302" y="575996"/>
                  </a:moveTo>
                  <a:lnTo>
                    <a:pt x="3758750" y="575996"/>
                  </a:lnTo>
                  <a:lnTo>
                    <a:pt x="3758750" y="570601"/>
                  </a:lnTo>
                  <a:lnTo>
                    <a:pt x="3807302" y="570601"/>
                  </a:lnTo>
                  <a:lnTo>
                    <a:pt x="3807302" y="575996"/>
                  </a:lnTo>
                  <a:close/>
                </a:path>
                <a:path w="5039995" h="1857375">
                  <a:moveTo>
                    <a:pt x="3785724" y="597575"/>
                  </a:moveTo>
                  <a:lnTo>
                    <a:pt x="3780329" y="597575"/>
                  </a:lnTo>
                  <a:lnTo>
                    <a:pt x="3780329" y="575996"/>
                  </a:lnTo>
                  <a:lnTo>
                    <a:pt x="3785724" y="575996"/>
                  </a:lnTo>
                  <a:lnTo>
                    <a:pt x="3785724" y="597575"/>
                  </a:lnTo>
                  <a:close/>
                </a:path>
                <a:path w="5039995" h="1857375">
                  <a:moveTo>
                    <a:pt x="3556449" y="570601"/>
                  </a:moveTo>
                  <a:lnTo>
                    <a:pt x="3551054" y="570601"/>
                  </a:lnTo>
                  <a:lnTo>
                    <a:pt x="3551054" y="549023"/>
                  </a:lnTo>
                  <a:lnTo>
                    <a:pt x="3556449" y="549023"/>
                  </a:lnTo>
                  <a:lnTo>
                    <a:pt x="3556449" y="570601"/>
                  </a:lnTo>
                  <a:close/>
                </a:path>
                <a:path w="5039995" h="1857375">
                  <a:moveTo>
                    <a:pt x="3578028" y="575996"/>
                  </a:moveTo>
                  <a:lnTo>
                    <a:pt x="3529476" y="575996"/>
                  </a:lnTo>
                  <a:lnTo>
                    <a:pt x="3529476" y="570601"/>
                  </a:lnTo>
                  <a:lnTo>
                    <a:pt x="3578028" y="570601"/>
                  </a:lnTo>
                  <a:lnTo>
                    <a:pt x="3578028" y="575996"/>
                  </a:lnTo>
                  <a:close/>
                </a:path>
                <a:path w="5039995" h="1857375">
                  <a:moveTo>
                    <a:pt x="3556449" y="597575"/>
                  </a:moveTo>
                  <a:lnTo>
                    <a:pt x="3551054" y="597575"/>
                  </a:lnTo>
                  <a:lnTo>
                    <a:pt x="3551054" y="575996"/>
                  </a:lnTo>
                  <a:lnTo>
                    <a:pt x="3556449" y="575996"/>
                  </a:lnTo>
                  <a:lnTo>
                    <a:pt x="3556449" y="597575"/>
                  </a:lnTo>
                  <a:close/>
                </a:path>
                <a:path w="5039995" h="1857375">
                  <a:moveTo>
                    <a:pt x="3327175" y="570601"/>
                  </a:moveTo>
                  <a:lnTo>
                    <a:pt x="3321780" y="570601"/>
                  </a:lnTo>
                  <a:lnTo>
                    <a:pt x="3321780" y="549023"/>
                  </a:lnTo>
                  <a:lnTo>
                    <a:pt x="3327175" y="549023"/>
                  </a:lnTo>
                  <a:lnTo>
                    <a:pt x="3327175" y="570601"/>
                  </a:lnTo>
                  <a:close/>
                </a:path>
                <a:path w="5039995" h="1857375">
                  <a:moveTo>
                    <a:pt x="3348754" y="575996"/>
                  </a:moveTo>
                  <a:lnTo>
                    <a:pt x="3300201" y="575996"/>
                  </a:lnTo>
                  <a:lnTo>
                    <a:pt x="3300201" y="570601"/>
                  </a:lnTo>
                  <a:lnTo>
                    <a:pt x="3348754" y="570601"/>
                  </a:lnTo>
                  <a:lnTo>
                    <a:pt x="3348754" y="575996"/>
                  </a:lnTo>
                  <a:close/>
                </a:path>
                <a:path w="5039995" h="1857375">
                  <a:moveTo>
                    <a:pt x="3327175" y="597575"/>
                  </a:moveTo>
                  <a:lnTo>
                    <a:pt x="3321780" y="597575"/>
                  </a:lnTo>
                  <a:lnTo>
                    <a:pt x="3321780" y="575996"/>
                  </a:lnTo>
                  <a:lnTo>
                    <a:pt x="3327175" y="575996"/>
                  </a:lnTo>
                  <a:lnTo>
                    <a:pt x="3327175" y="597575"/>
                  </a:lnTo>
                  <a:close/>
                </a:path>
                <a:path w="5039995" h="1857375">
                  <a:moveTo>
                    <a:pt x="3097901" y="570601"/>
                  </a:moveTo>
                  <a:lnTo>
                    <a:pt x="3092506" y="570601"/>
                  </a:lnTo>
                  <a:lnTo>
                    <a:pt x="3092506" y="549023"/>
                  </a:lnTo>
                  <a:lnTo>
                    <a:pt x="3097901" y="549023"/>
                  </a:lnTo>
                  <a:lnTo>
                    <a:pt x="3097901" y="570601"/>
                  </a:lnTo>
                  <a:close/>
                </a:path>
                <a:path w="5039995" h="1857375">
                  <a:moveTo>
                    <a:pt x="3119479" y="575996"/>
                  </a:moveTo>
                  <a:lnTo>
                    <a:pt x="3070927" y="575996"/>
                  </a:lnTo>
                  <a:lnTo>
                    <a:pt x="3070927" y="570601"/>
                  </a:lnTo>
                  <a:lnTo>
                    <a:pt x="3119479" y="570601"/>
                  </a:lnTo>
                  <a:lnTo>
                    <a:pt x="3119479" y="575996"/>
                  </a:lnTo>
                  <a:close/>
                </a:path>
                <a:path w="5039995" h="1857375">
                  <a:moveTo>
                    <a:pt x="3097901" y="597575"/>
                  </a:moveTo>
                  <a:lnTo>
                    <a:pt x="3092506" y="597575"/>
                  </a:lnTo>
                  <a:lnTo>
                    <a:pt x="3092506" y="575996"/>
                  </a:lnTo>
                  <a:lnTo>
                    <a:pt x="3097901" y="575996"/>
                  </a:lnTo>
                  <a:lnTo>
                    <a:pt x="3097901" y="597575"/>
                  </a:lnTo>
                  <a:close/>
                </a:path>
                <a:path w="5039995" h="1857375">
                  <a:moveTo>
                    <a:pt x="3671086" y="685239"/>
                  </a:moveTo>
                  <a:lnTo>
                    <a:pt x="3665692" y="685239"/>
                  </a:lnTo>
                  <a:lnTo>
                    <a:pt x="3665692" y="663660"/>
                  </a:lnTo>
                  <a:lnTo>
                    <a:pt x="3671086" y="663660"/>
                  </a:lnTo>
                  <a:lnTo>
                    <a:pt x="3671086" y="685239"/>
                  </a:lnTo>
                  <a:close/>
                </a:path>
                <a:path w="5039995" h="1857375">
                  <a:moveTo>
                    <a:pt x="3692665" y="690633"/>
                  </a:moveTo>
                  <a:lnTo>
                    <a:pt x="3644113" y="690633"/>
                  </a:lnTo>
                  <a:lnTo>
                    <a:pt x="3644113" y="685239"/>
                  </a:lnTo>
                  <a:lnTo>
                    <a:pt x="3692665" y="685239"/>
                  </a:lnTo>
                  <a:lnTo>
                    <a:pt x="3692665" y="690633"/>
                  </a:lnTo>
                  <a:close/>
                </a:path>
                <a:path w="5039995" h="1857375">
                  <a:moveTo>
                    <a:pt x="3671086" y="712212"/>
                  </a:moveTo>
                  <a:lnTo>
                    <a:pt x="3665692" y="712212"/>
                  </a:lnTo>
                  <a:lnTo>
                    <a:pt x="3665692" y="690633"/>
                  </a:lnTo>
                  <a:lnTo>
                    <a:pt x="3671086" y="690633"/>
                  </a:lnTo>
                  <a:lnTo>
                    <a:pt x="3671086" y="712212"/>
                  </a:lnTo>
                  <a:close/>
                </a:path>
                <a:path w="5039995" h="1857375">
                  <a:moveTo>
                    <a:pt x="3441812" y="685239"/>
                  </a:moveTo>
                  <a:lnTo>
                    <a:pt x="3436417" y="685239"/>
                  </a:lnTo>
                  <a:lnTo>
                    <a:pt x="3436417" y="663660"/>
                  </a:lnTo>
                  <a:lnTo>
                    <a:pt x="3441812" y="663660"/>
                  </a:lnTo>
                  <a:lnTo>
                    <a:pt x="3441812" y="685239"/>
                  </a:lnTo>
                  <a:close/>
                </a:path>
                <a:path w="5039995" h="1857375">
                  <a:moveTo>
                    <a:pt x="3463391" y="690633"/>
                  </a:moveTo>
                  <a:lnTo>
                    <a:pt x="3414839" y="690633"/>
                  </a:lnTo>
                  <a:lnTo>
                    <a:pt x="3414839" y="685239"/>
                  </a:lnTo>
                  <a:lnTo>
                    <a:pt x="3463391" y="685239"/>
                  </a:lnTo>
                  <a:lnTo>
                    <a:pt x="3463391" y="690633"/>
                  </a:lnTo>
                  <a:close/>
                </a:path>
                <a:path w="5039995" h="1857375">
                  <a:moveTo>
                    <a:pt x="3441812" y="712212"/>
                  </a:moveTo>
                  <a:lnTo>
                    <a:pt x="3436417" y="712212"/>
                  </a:lnTo>
                  <a:lnTo>
                    <a:pt x="3436417" y="690633"/>
                  </a:lnTo>
                  <a:lnTo>
                    <a:pt x="3441812" y="690633"/>
                  </a:lnTo>
                  <a:lnTo>
                    <a:pt x="3441812" y="712212"/>
                  </a:lnTo>
                  <a:close/>
                </a:path>
                <a:path w="5039995" h="1857375">
                  <a:moveTo>
                    <a:pt x="3212538" y="685239"/>
                  </a:moveTo>
                  <a:lnTo>
                    <a:pt x="3207143" y="685239"/>
                  </a:lnTo>
                  <a:lnTo>
                    <a:pt x="3207143" y="663660"/>
                  </a:lnTo>
                  <a:lnTo>
                    <a:pt x="3212538" y="663660"/>
                  </a:lnTo>
                  <a:lnTo>
                    <a:pt x="3212538" y="685239"/>
                  </a:lnTo>
                  <a:close/>
                </a:path>
                <a:path w="5039995" h="1857375">
                  <a:moveTo>
                    <a:pt x="3234116" y="690633"/>
                  </a:moveTo>
                  <a:lnTo>
                    <a:pt x="3185564" y="690633"/>
                  </a:lnTo>
                  <a:lnTo>
                    <a:pt x="3185564" y="685239"/>
                  </a:lnTo>
                  <a:lnTo>
                    <a:pt x="3234116" y="685239"/>
                  </a:lnTo>
                  <a:lnTo>
                    <a:pt x="3234116" y="690633"/>
                  </a:lnTo>
                  <a:close/>
                </a:path>
                <a:path w="5039995" h="1857375">
                  <a:moveTo>
                    <a:pt x="3212538" y="712212"/>
                  </a:moveTo>
                  <a:lnTo>
                    <a:pt x="3207143" y="712212"/>
                  </a:lnTo>
                  <a:lnTo>
                    <a:pt x="3207143" y="690633"/>
                  </a:lnTo>
                  <a:lnTo>
                    <a:pt x="3212538" y="690633"/>
                  </a:lnTo>
                  <a:lnTo>
                    <a:pt x="3212538" y="712212"/>
                  </a:lnTo>
                  <a:close/>
                </a:path>
                <a:path w="5039995" h="1857375">
                  <a:moveTo>
                    <a:pt x="2983263" y="685239"/>
                  </a:moveTo>
                  <a:lnTo>
                    <a:pt x="2977869" y="685239"/>
                  </a:lnTo>
                  <a:lnTo>
                    <a:pt x="2977869" y="663660"/>
                  </a:lnTo>
                  <a:lnTo>
                    <a:pt x="2983263" y="663660"/>
                  </a:lnTo>
                  <a:lnTo>
                    <a:pt x="2983263" y="685239"/>
                  </a:lnTo>
                  <a:close/>
                </a:path>
                <a:path w="5039995" h="1857375">
                  <a:moveTo>
                    <a:pt x="3004842" y="690633"/>
                  </a:moveTo>
                  <a:lnTo>
                    <a:pt x="2956290" y="690633"/>
                  </a:lnTo>
                  <a:lnTo>
                    <a:pt x="2956290" y="685239"/>
                  </a:lnTo>
                  <a:lnTo>
                    <a:pt x="3004842" y="685239"/>
                  </a:lnTo>
                  <a:lnTo>
                    <a:pt x="3004842" y="690633"/>
                  </a:lnTo>
                  <a:close/>
                </a:path>
                <a:path w="5039995" h="1857375">
                  <a:moveTo>
                    <a:pt x="2983263" y="712212"/>
                  </a:moveTo>
                  <a:lnTo>
                    <a:pt x="2977869" y="712212"/>
                  </a:lnTo>
                  <a:lnTo>
                    <a:pt x="2977869" y="690633"/>
                  </a:lnTo>
                  <a:lnTo>
                    <a:pt x="2983263" y="690633"/>
                  </a:lnTo>
                  <a:lnTo>
                    <a:pt x="2983263" y="712212"/>
                  </a:lnTo>
                  <a:close/>
                </a:path>
                <a:path w="5039995" h="1857375">
                  <a:moveTo>
                    <a:pt x="3671086" y="913164"/>
                  </a:moveTo>
                  <a:lnTo>
                    <a:pt x="3665692" y="913164"/>
                  </a:lnTo>
                  <a:lnTo>
                    <a:pt x="3665692" y="891585"/>
                  </a:lnTo>
                  <a:lnTo>
                    <a:pt x="3671086" y="891585"/>
                  </a:lnTo>
                  <a:lnTo>
                    <a:pt x="3671086" y="913164"/>
                  </a:lnTo>
                  <a:close/>
                </a:path>
                <a:path w="5039995" h="1857375">
                  <a:moveTo>
                    <a:pt x="3692665" y="918559"/>
                  </a:moveTo>
                  <a:lnTo>
                    <a:pt x="3644113" y="918559"/>
                  </a:lnTo>
                  <a:lnTo>
                    <a:pt x="3644113" y="913164"/>
                  </a:lnTo>
                  <a:lnTo>
                    <a:pt x="3692665" y="913164"/>
                  </a:lnTo>
                  <a:lnTo>
                    <a:pt x="3692665" y="918559"/>
                  </a:lnTo>
                  <a:close/>
                </a:path>
                <a:path w="5039995" h="1857375">
                  <a:moveTo>
                    <a:pt x="3785724" y="799876"/>
                  </a:moveTo>
                  <a:lnTo>
                    <a:pt x="3780329" y="799876"/>
                  </a:lnTo>
                  <a:lnTo>
                    <a:pt x="3780329" y="778297"/>
                  </a:lnTo>
                  <a:lnTo>
                    <a:pt x="3785724" y="778297"/>
                  </a:lnTo>
                  <a:lnTo>
                    <a:pt x="3785724" y="799876"/>
                  </a:lnTo>
                  <a:close/>
                </a:path>
                <a:path w="5039995" h="1857375">
                  <a:moveTo>
                    <a:pt x="3807302" y="805270"/>
                  </a:moveTo>
                  <a:lnTo>
                    <a:pt x="3758750" y="805270"/>
                  </a:lnTo>
                  <a:lnTo>
                    <a:pt x="3758750" y="799876"/>
                  </a:lnTo>
                  <a:lnTo>
                    <a:pt x="3807302" y="799876"/>
                  </a:lnTo>
                  <a:lnTo>
                    <a:pt x="3807302" y="805270"/>
                  </a:lnTo>
                  <a:close/>
                </a:path>
                <a:path w="5039995" h="1857375">
                  <a:moveTo>
                    <a:pt x="3785724" y="826849"/>
                  </a:moveTo>
                  <a:lnTo>
                    <a:pt x="3780329" y="826849"/>
                  </a:lnTo>
                  <a:lnTo>
                    <a:pt x="3780329" y="805270"/>
                  </a:lnTo>
                  <a:lnTo>
                    <a:pt x="3785724" y="805270"/>
                  </a:lnTo>
                  <a:lnTo>
                    <a:pt x="3785724" y="826849"/>
                  </a:lnTo>
                  <a:close/>
                </a:path>
                <a:path w="5039995" h="1857375">
                  <a:moveTo>
                    <a:pt x="3556449" y="799876"/>
                  </a:moveTo>
                  <a:lnTo>
                    <a:pt x="3551054" y="799876"/>
                  </a:lnTo>
                  <a:lnTo>
                    <a:pt x="3551054" y="778297"/>
                  </a:lnTo>
                  <a:lnTo>
                    <a:pt x="3556449" y="778297"/>
                  </a:lnTo>
                  <a:lnTo>
                    <a:pt x="3556449" y="799876"/>
                  </a:lnTo>
                  <a:close/>
                </a:path>
                <a:path w="5039995" h="1857375">
                  <a:moveTo>
                    <a:pt x="3578028" y="805270"/>
                  </a:moveTo>
                  <a:lnTo>
                    <a:pt x="3529476" y="805270"/>
                  </a:lnTo>
                  <a:lnTo>
                    <a:pt x="3529476" y="799876"/>
                  </a:lnTo>
                  <a:lnTo>
                    <a:pt x="3578028" y="799876"/>
                  </a:lnTo>
                  <a:lnTo>
                    <a:pt x="3578028" y="805270"/>
                  </a:lnTo>
                  <a:close/>
                </a:path>
                <a:path w="5039995" h="1857375">
                  <a:moveTo>
                    <a:pt x="3556449" y="826849"/>
                  </a:moveTo>
                  <a:lnTo>
                    <a:pt x="3551054" y="826849"/>
                  </a:lnTo>
                  <a:lnTo>
                    <a:pt x="3551054" y="805270"/>
                  </a:lnTo>
                  <a:lnTo>
                    <a:pt x="3556449" y="805270"/>
                  </a:lnTo>
                  <a:lnTo>
                    <a:pt x="3556449" y="826849"/>
                  </a:lnTo>
                  <a:close/>
                </a:path>
                <a:path w="5039995" h="1857375">
                  <a:moveTo>
                    <a:pt x="3327175" y="799876"/>
                  </a:moveTo>
                  <a:lnTo>
                    <a:pt x="3321780" y="799876"/>
                  </a:lnTo>
                  <a:lnTo>
                    <a:pt x="3321780" y="778297"/>
                  </a:lnTo>
                  <a:lnTo>
                    <a:pt x="3327175" y="778297"/>
                  </a:lnTo>
                  <a:lnTo>
                    <a:pt x="3327175" y="799876"/>
                  </a:lnTo>
                  <a:close/>
                </a:path>
                <a:path w="5039995" h="1857375">
                  <a:moveTo>
                    <a:pt x="3348754" y="805270"/>
                  </a:moveTo>
                  <a:lnTo>
                    <a:pt x="3300201" y="805270"/>
                  </a:lnTo>
                  <a:lnTo>
                    <a:pt x="3300201" y="799876"/>
                  </a:lnTo>
                  <a:lnTo>
                    <a:pt x="3348754" y="799876"/>
                  </a:lnTo>
                  <a:lnTo>
                    <a:pt x="3348754" y="805270"/>
                  </a:lnTo>
                  <a:close/>
                </a:path>
                <a:path w="5039995" h="1857375">
                  <a:moveTo>
                    <a:pt x="3327175" y="826849"/>
                  </a:moveTo>
                  <a:lnTo>
                    <a:pt x="3321780" y="826849"/>
                  </a:lnTo>
                  <a:lnTo>
                    <a:pt x="3321780" y="805270"/>
                  </a:lnTo>
                  <a:lnTo>
                    <a:pt x="3327175" y="805270"/>
                  </a:lnTo>
                  <a:lnTo>
                    <a:pt x="3327175" y="826849"/>
                  </a:lnTo>
                  <a:close/>
                </a:path>
                <a:path w="5039995" h="1857375">
                  <a:moveTo>
                    <a:pt x="3097901" y="799876"/>
                  </a:moveTo>
                  <a:lnTo>
                    <a:pt x="3092506" y="799876"/>
                  </a:lnTo>
                  <a:lnTo>
                    <a:pt x="3092506" y="778297"/>
                  </a:lnTo>
                  <a:lnTo>
                    <a:pt x="3097901" y="778297"/>
                  </a:lnTo>
                  <a:lnTo>
                    <a:pt x="3097901" y="799876"/>
                  </a:lnTo>
                  <a:close/>
                </a:path>
                <a:path w="5039995" h="1857375">
                  <a:moveTo>
                    <a:pt x="3119479" y="805270"/>
                  </a:moveTo>
                  <a:lnTo>
                    <a:pt x="3070927" y="805270"/>
                  </a:lnTo>
                  <a:lnTo>
                    <a:pt x="3070927" y="799876"/>
                  </a:lnTo>
                  <a:lnTo>
                    <a:pt x="3119479" y="799876"/>
                  </a:lnTo>
                  <a:lnTo>
                    <a:pt x="3119479" y="805270"/>
                  </a:lnTo>
                  <a:close/>
                </a:path>
                <a:path w="5039995" h="1857375">
                  <a:moveTo>
                    <a:pt x="3097901" y="826849"/>
                  </a:moveTo>
                  <a:lnTo>
                    <a:pt x="3092506" y="826849"/>
                  </a:lnTo>
                  <a:lnTo>
                    <a:pt x="3092506" y="805270"/>
                  </a:lnTo>
                  <a:lnTo>
                    <a:pt x="3097901" y="805270"/>
                  </a:lnTo>
                  <a:lnTo>
                    <a:pt x="3097901" y="826849"/>
                  </a:lnTo>
                  <a:close/>
                </a:path>
                <a:path w="5039995" h="1857375">
                  <a:moveTo>
                    <a:pt x="3441812" y="914513"/>
                  </a:moveTo>
                  <a:lnTo>
                    <a:pt x="3436417" y="914513"/>
                  </a:lnTo>
                  <a:lnTo>
                    <a:pt x="3436417" y="892934"/>
                  </a:lnTo>
                  <a:lnTo>
                    <a:pt x="3441812" y="892934"/>
                  </a:lnTo>
                  <a:lnTo>
                    <a:pt x="3441812" y="914513"/>
                  </a:lnTo>
                  <a:close/>
                </a:path>
                <a:path w="5039995" h="1857375">
                  <a:moveTo>
                    <a:pt x="3463391" y="919908"/>
                  </a:moveTo>
                  <a:lnTo>
                    <a:pt x="3414839" y="919908"/>
                  </a:lnTo>
                  <a:lnTo>
                    <a:pt x="3414839" y="914513"/>
                  </a:lnTo>
                  <a:lnTo>
                    <a:pt x="3463391" y="914513"/>
                  </a:lnTo>
                  <a:lnTo>
                    <a:pt x="3463391" y="919908"/>
                  </a:lnTo>
                  <a:close/>
                </a:path>
                <a:path w="5039995" h="1857375">
                  <a:moveTo>
                    <a:pt x="3441812" y="941486"/>
                  </a:moveTo>
                  <a:lnTo>
                    <a:pt x="3436417" y="941486"/>
                  </a:lnTo>
                  <a:lnTo>
                    <a:pt x="3436417" y="919908"/>
                  </a:lnTo>
                  <a:lnTo>
                    <a:pt x="3441812" y="919908"/>
                  </a:lnTo>
                  <a:lnTo>
                    <a:pt x="3441812" y="941486"/>
                  </a:lnTo>
                  <a:close/>
                </a:path>
                <a:path w="5039995" h="1857375">
                  <a:moveTo>
                    <a:pt x="3212538" y="914513"/>
                  </a:moveTo>
                  <a:lnTo>
                    <a:pt x="3207143" y="914513"/>
                  </a:lnTo>
                  <a:lnTo>
                    <a:pt x="3207143" y="892934"/>
                  </a:lnTo>
                  <a:lnTo>
                    <a:pt x="3212538" y="892934"/>
                  </a:lnTo>
                  <a:lnTo>
                    <a:pt x="3212538" y="914513"/>
                  </a:lnTo>
                  <a:close/>
                </a:path>
                <a:path w="5039995" h="1857375">
                  <a:moveTo>
                    <a:pt x="3234116" y="919908"/>
                  </a:moveTo>
                  <a:lnTo>
                    <a:pt x="3185564" y="919908"/>
                  </a:lnTo>
                  <a:lnTo>
                    <a:pt x="3185564" y="914513"/>
                  </a:lnTo>
                  <a:lnTo>
                    <a:pt x="3234116" y="914513"/>
                  </a:lnTo>
                  <a:lnTo>
                    <a:pt x="3234116" y="919908"/>
                  </a:lnTo>
                  <a:close/>
                </a:path>
                <a:path w="5039995" h="1857375">
                  <a:moveTo>
                    <a:pt x="3212538" y="941486"/>
                  </a:moveTo>
                  <a:lnTo>
                    <a:pt x="3207143" y="941486"/>
                  </a:lnTo>
                  <a:lnTo>
                    <a:pt x="3207143" y="919908"/>
                  </a:lnTo>
                  <a:lnTo>
                    <a:pt x="3212538" y="919908"/>
                  </a:lnTo>
                  <a:lnTo>
                    <a:pt x="3212538" y="941486"/>
                  </a:lnTo>
                  <a:close/>
                </a:path>
                <a:path w="5039995" h="1857375">
                  <a:moveTo>
                    <a:pt x="2983263" y="914513"/>
                  </a:moveTo>
                  <a:lnTo>
                    <a:pt x="2977869" y="914513"/>
                  </a:lnTo>
                  <a:lnTo>
                    <a:pt x="2977869" y="892934"/>
                  </a:lnTo>
                  <a:lnTo>
                    <a:pt x="2983263" y="892934"/>
                  </a:lnTo>
                  <a:lnTo>
                    <a:pt x="2983263" y="914513"/>
                  </a:lnTo>
                  <a:close/>
                </a:path>
                <a:path w="5039995" h="1857375">
                  <a:moveTo>
                    <a:pt x="3004842" y="919908"/>
                  </a:moveTo>
                  <a:lnTo>
                    <a:pt x="2956290" y="919908"/>
                  </a:lnTo>
                  <a:lnTo>
                    <a:pt x="2956290" y="914513"/>
                  </a:lnTo>
                  <a:lnTo>
                    <a:pt x="3004842" y="914513"/>
                  </a:lnTo>
                  <a:lnTo>
                    <a:pt x="3004842" y="919908"/>
                  </a:lnTo>
                  <a:close/>
                </a:path>
                <a:path w="5039995" h="1857375">
                  <a:moveTo>
                    <a:pt x="2983263" y="941486"/>
                  </a:moveTo>
                  <a:lnTo>
                    <a:pt x="2977869" y="941486"/>
                  </a:lnTo>
                  <a:lnTo>
                    <a:pt x="2977869" y="919908"/>
                  </a:lnTo>
                  <a:lnTo>
                    <a:pt x="2983263" y="919908"/>
                  </a:lnTo>
                  <a:lnTo>
                    <a:pt x="2983263" y="941486"/>
                  </a:lnTo>
                  <a:close/>
                </a:path>
                <a:path w="5039995" h="1857375">
                  <a:moveTo>
                    <a:pt x="3097901" y="1034545"/>
                  </a:moveTo>
                  <a:lnTo>
                    <a:pt x="3070927" y="1034545"/>
                  </a:lnTo>
                  <a:lnTo>
                    <a:pt x="3070927" y="1029150"/>
                  </a:lnTo>
                  <a:lnTo>
                    <a:pt x="3092506" y="1029150"/>
                  </a:lnTo>
                  <a:lnTo>
                    <a:pt x="3092506" y="1007571"/>
                  </a:lnTo>
                  <a:lnTo>
                    <a:pt x="3097901" y="1007571"/>
                  </a:lnTo>
                  <a:lnTo>
                    <a:pt x="3097901" y="1034545"/>
                  </a:lnTo>
                  <a:close/>
                </a:path>
                <a:path w="5039995" h="1857375">
                  <a:moveTo>
                    <a:pt x="2775568" y="2810"/>
                  </a:moveTo>
                  <a:lnTo>
                    <a:pt x="2727016" y="2810"/>
                  </a:lnTo>
                  <a:lnTo>
                    <a:pt x="2727016" y="0"/>
                  </a:lnTo>
                  <a:lnTo>
                    <a:pt x="2775568" y="0"/>
                  </a:lnTo>
                  <a:lnTo>
                    <a:pt x="2775568" y="2810"/>
                  </a:lnTo>
                  <a:close/>
                </a:path>
                <a:path w="5039995" h="1857375">
                  <a:moveTo>
                    <a:pt x="2753989" y="24389"/>
                  </a:moveTo>
                  <a:lnTo>
                    <a:pt x="2748594" y="24389"/>
                  </a:lnTo>
                  <a:lnTo>
                    <a:pt x="2748594" y="2810"/>
                  </a:lnTo>
                  <a:lnTo>
                    <a:pt x="2753989" y="2810"/>
                  </a:lnTo>
                  <a:lnTo>
                    <a:pt x="2753989" y="24389"/>
                  </a:lnTo>
                  <a:close/>
                </a:path>
                <a:path w="5039995" h="1857375">
                  <a:moveTo>
                    <a:pt x="2546293" y="2810"/>
                  </a:moveTo>
                  <a:lnTo>
                    <a:pt x="2497741" y="2810"/>
                  </a:lnTo>
                  <a:lnTo>
                    <a:pt x="2497741" y="0"/>
                  </a:lnTo>
                  <a:lnTo>
                    <a:pt x="2546293" y="0"/>
                  </a:lnTo>
                  <a:lnTo>
                    <a:pt x="2546293" y="2810"/>
                  </a:lnTo>
                  <a:close/>
                </a:path>
                <a:path w="5039995" h="1857375">
                  <a:moveTo>
                    <a:pt x="2524715" y="24389"/>
                  </a:moveTo>
                  <a:lnTo>
                    <a:pt x="2519320" y="24389"/>
                  </a:lnTo>
                  <a:lnTo>
                    <a:pt x="2519320" y="2810"/>
                  </a:lnTo>
                  <a:lnTo>
                    <a:pt x="2524715" y="2810"/>
                  </a:lnTo>
                  <a:lnTo>
                    <a:pt x="2524715" y="24389"/>
                  </a:lnTo>
                  <a:close/>
                </a:path>
                <a:path w="5039995" h="1857375">
                  <a:moveTo>
                    <a:pt x="2317019" y="2810"/>
                  </a:moveTo>
                  <a:lnTo>
                    <a:pt x="2268467" y="2810"/>
                  </a:lnTo>
                  <a:lnTo>
                    <a:pt x="2268467" y="0"/>
                  </a:lnTo>
                  <a:lnTo>
                    <a:pt x="2317019" y="0"/>
                  </a:lnTo>
                  <a:lnTo>
                    <a:pt x="2317019" y="2810"/>
                  </a:lnTo>
                  <a:close/>
                </a:path>
                <a:path w="5039995" h="1857375">
                  <a:moveTo>
                    <a:pt x="2295440" y="24389"/>
                  </a:moveTo>
                  <a:lnTo>
                    <a:pt x="2290046" y="24389"/>
                  </a:lnTo>
                  <a:lnTo>
                    <a:pt x="2290046" y="2810"/>
                  </a:lnTo>
                  <a:lnTo>
                    <a:pt x="2295440" y="2810"/>
                  </a:lnTo>
                  <a:lnTo>
                    <a:pt x="2295440" y="24389"/>
                  </a:lnTo>
                  <a:close/>
                </a:path>
                <a:path w="5039995" h="1857375">
                  <a:moveTo>
                    <a:pt x="2087745" y="2810"/>
                  </a:moveTo>
                  <a:lnTo>
                    <a:pt x="2039193" y="2810"/>
                  </a:lnTo>
                  <a:lnTo>
                    <a:pt x="2039193" y="0"/>
                  </a:lnTo>
                  <a:lnTo>
                    <a:pt x="2087745" y="0"/>
                  </a:lnTo>
                  <a:lnTo>
                    <a:pt x="2087745" y="2810"/>
                  </a:lnTo>
                  <a:close/>
                </a:path>
                <a:path w="5039995" h="1857375">
                  <a:moveTo>
                    <a:pt x="2066166" y="24389"/>
                  </a:moveTo>
                  <a:lnTo>
                    <a:pt x="2060771" y="24389"/>
                  </a:lnTo>
                  <a:lnTo>
                    <a:pt x="2060771" y="2810"/>
                  </a:lnTo>
                  <a:lnTo>
                    <a:pt x="2066166" y="2810"/>
                  </a:lnTo>
                  <a:lnTo>
                    <a:pt x="2066166" y="24389"/>
                  </a:lnTo>
                  <a:close/>
                </a:path>
                <a:path w="5039995" h="1857375">
                  <a:moveTo>
                    <a:pt x="2868626" y="112053"/>
                  </a:moveTo>
                  <a:lnTo>
                    <a:pt x="2863231" y="112053"/>
                  </a:lnTo>
                  <a:lnTo>
                    <a:pt x="2863231" y="90474"/>
                  </a:lnTo>
                  <a:lnTo>
                    <a:pt x="2868626" y="90474"/>
                  </a:lnTo>
                  <a:lnTo>
                    <a:pt x="2868626" y="112053"/>
                  </a:lnTo>
                  <a:close/>
                </a:path>
                <a:path w="5039995" h="1857375">
                  <a:moveTo>
                    <a:pt x="2890205" y="117447"/>
                  </a:moveTo>
                  <a:lnTo>
                    <a:pt x="2841653" y="117447"/>
                  </a:lnTo>
                  <a:lnTo>
                    <a:pt x="2841653" y="112053"/>
                  </a:lnTo>
                  <a:lnTo>
                    <a:pt x="2890205" y="112053"/>
                  </a:lnTo>
                  <a:lnTo>
                    <a:pt x="2890205" y="117447"/>
                  </a:lnTo>
                  <a:close/>
                </a:path>
                <a:path w="5039995" h="1857375">
                  <a:moveTo>
                    <a:pt x="2868626" y="139026"/>
                  </a:moveTo>
                  <a:lnTo>
                    <a:pt x="2863231" y="139026"/>
                  </a:lnTo>
                  <a:lnTo>
                    <a:pt x="2863231" y="117447"/>
                  </a:lnTo>
                  <a:lnTo>
                    <a:pt x="2868626" y="117447"/>
                  </a:lnTo>
                  <a:lnTo>
                    <a:pt x="2868626" y="139026"/>
                  </a:lnTo>
                  <a:close/>
                </a:path>
                <a:path w="5039995" h="1857375">
                  <a:moveTo>
                    <a:pt x="2639352" y="112053"/>
                  </a:moveTo>
                  <a:lnTo>
                    <a:pt x="2633957" y="112053"/>
                  </a:lnTo>
                  <a:lnTo>
                    <a:pt x="2633957" y="90474"/>
                  </a:lnTo>
                  <a:lnTo>
                    <a:pt x="2639352" y="90474"/>
                  </a:lnTo>
                  <a:lnTo>
                    <a:pt x="2639352" y="112053"/>
                  </a:lnTo>
                  <a:close/>
                </a:path>
                <a:path w="5039995" h="1857375">
                  <a:moveTo>
                    <a:pt x="2660931" y="117447"/>
                  </a:moveTo>
                  <a:lnTo>
                    <a:pt x="2612378" y="117447"/>
                  </a:lnTo>
                  <a:lnTo>
                    <a:pt x="2612378" y="112053"/>
                  </a:lnTo>
                  <a:lnTo>
                    <a:pt x="2660931" y="112053"/>
                  </a:lnTo>
                  <a:lnTo>
                    <a:pt x="2660931" y="117447"/>
                  </a:lnTo>
                  <a:close/>
                </a:path>
                <a:path w="5039995" h="1857375">
                  <a:moveTo>
                    <a:pt x="2639352" y="139026"/>
                  </a:moveTo>
                  <a:lnTo>
                    <a:pt x="2633957" y="139026"/>
                  </a:lnTo>
                  <a:lnTo>
                    <a:pt x="2633957" y="117447"/>
                  </a:lnTo>
                  <a:lnTo>
                    <a:pt x="2639352" y="117447"/>
                  </a:lnTo>
                  <a:lnTo>
                    <a:pt x="2639352" y="139026"/>
                  </a:lnTo>
                  <a:close/>
                </a:path>
                <a:path w="5039995" h="1857375">
                  <a:moveTo>
                    <a:pt x="2410078" y="112053"/>
                  </a:moveTo>
                  <a:lnTo>
                    <a:pt x="2404683" y="112053"/>
                  </a:lnTo>
                  <a:lnTo>
                    <a:pt x="2404683" y="90474"/>
                  </a:lnTo>
                  <a:lnTo>
                    <a:pt x="2410078" y="90474"/>
                  </a:lnTo>
                  <a:lnTo>
                    <a:pt x="2410078" y="112053"/>
                  </a:lnTo>
                  <a:close/>
                </a:path>
                <a:path w="5039995" h="1857375">
                  <a:moveTo>
                    <a:pt x="2431656" y="117447"/>
                  </a:moveTo>
                  <a:lnTo>
                    <a:pt x="2383104" y="117447"/>
                  </a:lnTo>
                  <a:lnTo>
                    <a:pt x="2383104" y="112053"/>
                  </a:lnTo>
                  <a:lnTo>
                    <a:pt x="2431656" y="112053"/>
                  </a:lnTo>
                  <a:lnTo>
                    <a:pt x="2431656" y="117447"/>
                  </a:lnTo>
                  <a:close/>
                </a:path>
                <a:path w="5039995" h="1857375">
                  <a:moveTo>
                    <a:pt x="2410078" y="139026"/>
                  </a:moveTo>
                  <a:lnTo>
                    <a:pt x="2404683" y="139026"/>
                  </a:lnTo>
                  <a:lnTo>
                    <a:pt x="2404683" y="117447"/>
                  </a:lnTo>
                  <a:lnTo>
                    <a:pt x="2410078" y="117447"/>
                  </a:lnTo>
                  <a:lnTo>
                    <a:pt x="2410078" y="139026"/>
                  </a:lnTo>
                  <a:close/>
                </a:path>
                <a:path w="5039995" h="1857375">
                  <a:moveTo>
                    <a:pt x="2180803" y="112053"/>
                  </a:moveTo>
                  <a:lnTo>
                    <a:pt x="2175408" y="112053"/>
                  </a:lnTo>
                  <a:lnTo>
                    <a:pt x="2175408" y="90474"/>
                  </a:lnTo>
                  <a:lnTo>
                    <a:pt x="2180803" y="90474"/>
                  </a:lnTo>
                  <a:lnTo>
                    <a:pt x="2180803" y="112053"/>
                  </a:lnTo>
                  <a:close/>
                </a:path>
                <a:path w="5039995" h="1857375">
                  <a:moveTo>
                    <a:pt x="2202382" y="117447"/>
                  </a:moveTo>
                  <a:lnTo>
                    <a:pt x="2153830" y="117447"/>
                  </a:lnTo>
                  <a:lnTo>
                    <a:pt x="2153830" y="112053"/>
                  </a:lnTo>
                  <a:lnTo>
                    <a:pt x="2202382" y="112053"/>
                  </a:lnTo>
                  <a:lnTo>
                    <a:pt x="2202382" y="117447"/>
                  </a:lnTo>
                  <a:close/>
                </a:path>
                <a:path w="5039995" h="1857375">
                  <a:moveTo>
                    <a:pt x="2180803" y="139026"/>
                  </a:moveTo>
                  <a:lnTo>
                    <a:pt x="2175408" y="139026"/>
                  </a:lnTo>
                  <a:lnTo>
                    <a:pt x="2175408" y="117447"/>
                  </a:lnTo>
                  <a:lnTo>
                    <a:pt x="2180803" y="117447"/>
                  </a:lnTo>
                  <a:lnTo>
                    <a:pt x="2180803" y="139026"/>
                  </a:lnTo>
                  <a:close/>
                </a:path>
                <a:path w="5039995" h="1857375">
                  <a:moveTo>
                    <a:pt x="2753989" y="226690"/>
                  </a:moveTo>
                  <a:lnTo>
                    <a:pt x="2748594" y="226690"/>
                  </a:lnTo>
                  <a:lnTo>
                    <a:pt x="2748594" y="205111"/>
                  </a:lnTo>
                  <a:lnTo>
                    <a:pt x="2753989" y="205111"/>
                  </a:lnTo>
                  <a:lnTo>
                    <a:pt x="2753989" y="226690"/>
                  </a:lnTo>
                  <a:close/>
                </a:path>
                <a:path w="5039995" h="1857375">
                  <a:moveTo>
                    <a:pt x="2775568" y="232085"/>
                  </a:moveTo>
                  <a:lnTo>
                    <a:pt x="2727016" y="232085"/>
                  </a:lnTo>
                  <a:lnTo>
                    <a:pt x="2727016" y="226690"/>
                  </a:lnTo>
                  <a:lnTo>
                    <a:pt x="2775568" y="226690"/>
                  </a:lnTo>
                  <a:lnTo>
                    <a:pt x="2775568" y="232085"/>
                  </a:lnTo>
                  <a:close/>
                </a:path>
                <a:path w="5039995" h="1857375">
                  <a:moveTo>
                    <a:pt x="2753989" y="253663"/>
                  </a:moveTo>
                  <a:lnTo>
                    <a:pt x="2748594" y="253663"/>
                  </a:lnTo>
                  <a:lnTo>
                    <a:pt x="2748594" y="232085"/>
                  </a:lnTo>
                  <a:lnTo>
                    <a:pt x="2753989" y="232085"/>
                  </a:lnTo>
                  <a:lnTo>
                    <a:pt x="2753989" y="253663"/>
                  </a:lnTo>
                  <a:close/>
                </a:path>
                <a:path w="5039995" h="1857375">
                  <a:moveTo>
                    <a:pt x="2524715" y="226690"/>
                  </a:moveTo>
                  <a:lnTo>
                    <a:pt x="2519320" y="226690"/>
                  </a:lnTo>
                  <a:lnTo>
                    <a:pt x="2519320" y="205111"/>
                  </a:lnTo>
                  <a:lnTo>
                    <a:pt x="2524715" y="205111"/>
                  </a:lnTo>
                  <a:lnTo>
                    <a:pt x="2524715" y="226690"/>
                  </a:lnTo>
                  <a:close/>
                </a:path>
                <a:path w="5039995" h="1857375">
                  <a:moveTo>
                    <a:pt x="2546293" y="232085"/>
                  </a:moveTo>
                  <a:lnTo>
                    <a:pt x="2497741" y="232085"/>
                  </a:lnTo>
                  <a:lnTo>
                    <a:pt x="2497741" y="226690"/>
                  </a:lnTo>
                  <a:lnTo>
                    <a:pt x="2546293" y="226690"/>
                  </a:lnTo>
                  <a:lnTo>
                    <a:pt x="2546293" y="232085"/>
                  </a:lnTo>
                  <a:close/>
                </a:path>
                <a:path w="5039995" h="1857375">
                  <a:moveTo>
                    <a:pt x="2524715" y="253663"/>
                  </a:moveTo>
                  <a:lnTo>
                    <a:pt x="2519320" y="253663"/>
                  </a:lnTo>
                  <a:lnTo>
                    <a:pt x="2519320" y="232085"/>
                  </a:lnTo>
                  <a:lnTo>
                    <a:pt x="2524715" y="232085"/>
                  </a:lnTo>
                  <a:lnTo>
                    <a:pt x="2524715" y="253663"/>
                  </a:lnTo>
                  <a:close/>
                </a:path>
                <a:path w="5039995" h="1857375">
                  <a:moveTo>
                    <a:pt x="2295440" y="226690"/>
                  </a:moveTo>
                  <a:lnTo>
                    <a:pt x="2290046" y="226690"/>
                  </a:lnTo>
                  <a:lnTo>
                    <a:pt x="2290046" y="205111"/>
                  </a:lnTo>
                  <a:lnTo>
                    <a:pt x="2295440" y="205111"/>
                  </a:lnTo>
                  <a:lnTo>
                    <a:pt x="2295440" y="226690"/>
                  </a:lnTo>
                  <a:close/>
                </a:path>
                <a:path w="5039995" h="1857375">
                  <a:moveTo>
                    <a:pt x="2317019" y="232085"/>
                  </a:moveTo>
                  <a:lnTo>
                    <a:pt x="2268467" y="232085"/>
                  </a:lnTo>
                  <a:lnTo>
                    <a:pt x="2268467" y="226690"/>
                  </a:lnTo>
                  <a:lnTo>
                    <a:pt x="2317019" y="226690"/>
                  </a:lnTo>
                  <a:lnTo>
                    <a:pt x="2317019" y="232085"/>
                  </a:lnTo>
                  <a:close/>
                </a:path>
                <a:path w="5039995" h="1857375">
                  <a:moveTo>
                    <a:pt x="2295440" y="253663"/>
                  </a:moveTo>
                  <a:lnTo>
                    <a:pt x="2290046" y="253663"/>
                  </a:lnTo>
                  <a:lnTo>
                    <a:pt x="2290046" y="232085"/>
                  </a:lnTo>
                  <a:lnTo>
                    <a:pt x="2295440" y="232085"/>
                  </a:lnTo>
                  <a:lnTo>
                    <a:pt x="2295440" y="253663"/>
                  </a:lnTo>
                  <a:close/>
                </a:path>
                <a:path w="5039995" h="1857375">
                  <a:moveTo>
                    <a:pt x="2066166" y="226690"/>
                  </a:moveTo>
                  <a:lnTo>
                    <a:pt x="2060771" y="226690"/>
                  </a:lnTo>
                  <a:lnTo>
                    <a:pt x="2060771" y="205111"/>
                  </a:lnTo>
                  <a:lnTo>
                    <a:pt x="2066166" y="205111"/>
                  </a:lnTo>
                  <a:lnTo>
                    <a:pt x="2066166" y="226690"/>
                  </a:lnTo>
                  <a:close/>
                </a:path>
                <a:path w="5039995" h="1857375">
                  <a:moveTo>
                    <a:pt x="2087745" y="232085"/>
                  </a:moveTo>
                  <a:lnTo>
                    <a:pt x="2039193" y="232085"/>
                  </a:lnTo>
                  <a:lnTo>
                    <a:pt x="2039193" y="226690"/>
                  </a:lnTo>
                  <a:lnTo>
                    <a:pt x="2087745" y="226690"/>
                  </a:lnTo>
                  <a:lnTo>
                    <a:pt x="2087745" y="232085"/>
                  </a:lnTo>
                  <a:close/>
                </a:path>
                <a:path w="5039995" h="1857375">
                  <a:moveTo>
                    <a:pt x="2066166" y="253663"/>
                  </a:moveTo>
                  <a:lnTo>
                    <a:pt x="2060771" y="253663"/>
                  </a:lnTo>
                  <a:lnTo>
                    <a:pt x="2060771" y="232085"/>
                  </a:lnTo>
                  <a:lnTo>
                    <a:pt x="2066166" y="232085"/>
                  </a:lnTo>
                  <a:lnTo>
                    <a:pt x="2066166" y="253663"/>
                  </a:lnTo>
                  <a:close/>
                </a:path>
                <a:path w="5039995" h="1857375">
                  <a:moveTo>
                    <a:pt x="2868626" y="341327"/>
                  </a:moveTo>
                  <a:lnTo>
                    <a:pt x="2863231" y="341327"/>
                  </a:lnTo>
                  <a:lnTo>
                    <a:pt x="2863231" y="319748"/>
                  </a:lnTo>
                  <a:lnTo>
                    <a:pt x="2868626" y="319748"/>
                  </a:lnTo>
                  <a:lnTo>
                    <a:pt x="2868626" y="341327"/>
                  </a:lnTo>
                  <a:close/>
                </a:path>
                <a:path w="5039995" h="1857375">
                  <a:moveTo>
                    <a:pt x="2890205" y="346722"/>
                  </a:moveTo>
                  <a:lnTo>
                    <a:pt x="2841653" y="346722"/>
                  </a:lnTo>
                  <a:lnTo>
                    <a:pt x="2841653" y="341327"/>
                  </a:lnTo>
                  <a:lnTo>
                    <a:pt x="2890205" y="341327"/>
                  </a:lnTo>
                  <a:lnTo>
                    <a:pt x="2890205" y="346722"/>
                  </a:lnTo>
                  <a:close/>
                </a:path>
                <a:path w="5039995" h="1857375">
                  <a:moveTo>
                    <a:pt x="2868626" y="368301"/>
                  </a:moveTo>
                  <a:lnTo>
                    <a:pt x="2863231" y="368301"/>
                  </a:lnTo>
                  <a:lnTo>
                    <a:pt x="2863231" y="346722"/>
                  </a:lnTo>
                  <a:lnTo>
                    <a:pt x="2868626" y="346722"/>
                  </a:lnTo>
                  <a:lnTo>
                    <a:pt x="2868626" y="368301"/>
                  </a:lnTo>
                  <a:close/>
                </a:path>
                <a:path w="5039995" h="1857375">
                  <a:moveTo>
                    <a:pt x="2639352" y="341327"/>
                  </a:moveTo>
                  <a:lnTo>
                    <a:pt x="2633957" y="341327"/>
                  </a:lnTo>
                  <a:lnTo>
                    <a:pt x="2633957" y="319748"/>
                  </a:lnTo>
                  <a:lnTo>
                    <a:pt x="2639352" y="319748"/>
                  </a:lnTo>
                  <a:lnTo>
                    <a:pt x="2639352" y="341327"/>
                  </a:lnTo>
                  <a:close/>
                </a:path>
                <a:path w="5039995" h="1857375">
                  <a:moveTo>
                    <a:pt x="2660931" y="346722"/>
                  </a:moveTo>
                  <a:lnTo>
                    <a:pt x="2612378" y="346722"/>
                  </a:lnTo>
                  <a:lnTo>
                    <a:pt x="2612378" y="341327"/>
                  </a:lnTo>
                  <a:lnTo>
                    <a:pt x="2660931" y="341327"/>
                  </a:lnTo>
                  <a:lnTo>
                    <a:pt x="2660931" y="346722"/>
                  </a:lnTo>
                  <a:close/>
                </a:path>
                <a:path w="5039995" h="1857375">
                  <a:moveTo>
                    <a:pt x="2639352" y="368301"/>
                  </a:moveTo>
                  <a:lnTo>
                    <a:pt x="2633957" y="368301"/>
                  </a:lnTo>
                  <a:lnTo>
                    <a:pt x="2633957" y="346722"/>
                  </a:lnTo>
                  <a:lnTo>
                    <a:pt x="2639352" y="346722"/>
                  </a:lnTo>
                  <a:lnTo>
                    <a:pt x="2639352" y="368301"/>
                  </a:lnTo>
                  <a:close/>
                </a:path>
                <a:path w="5039995" h="1857375">
                  <a:moveTo>
                    <a:pt x="2410078" y="341327"/>
                  </a:moveTo>
                  <a:lnTo>
                    <a:pt x="2404683" y="341327"/>
                  </a:lnTo>
                  <a:lnTo>
                    <a:pt x="2404683" y="319748"/>
                  </a:lnTo>
                  <a:lnTo>
                    <a:pt x="2410078" y="319748"/>
                  </a:lnTo>
                  <a:lnTo>
                    <a:pt x="2410078" y="341327"/>
                  </a:lnTo>
                  <a:close/>
                </a:path>
                <a:path w="5039995" h="1857375">
                  <a:moveTo>
                    <a:pt x="2431656" y="346722"/>
                  </a:moveTo>
                  <a:lnTo>
                    <a:pt x="2383104" y="346722"/>
                  </a:lnTo>
                  <a:lnTo>
                    <a:pt x="2383104" y="341327"/>
                  </a:lnTo>
                  <a:lnTo>
                    <a:pt x="2431656" y="341327"/>
                  </a:lnTo>
                  <a:lnTo>
                    <a:pt x="2431656" y="346722"/>
                  </a:lnTo>
                  <a:close/>
                </a:path>
                <a:path w="5039995" h="1857375">
                  <a:moveTo>
                    <a:pt x="2410078" y="368301"/>
                  </a:moveTo>
                  <a:lnTo>
                    <a:pt x="2404683" y="368301"/>
                  </a:lnTo>
                  <a:lnTo>
                    <a:pt x="2404683" y="346722"/>
                  </a:lnTo>
                  <a:lnTo>
                    <a:pt x="2410078" y="346722"/>
                  </a:lnTo>
                  <a:lnTo>
                    <a:pt x="2410078" y="368301"/>
                  </a:lnTo>
                  <a:close/>
                </a:path>
                <a:path w="5039995" h="1857375">
                  <a:moveTo>
                    <a:pt x="2180803" y="341327"/>
                  </a:moveTo>
                  <a:lnTo>
                    <a:pt x="2175408" y="341327"/>
                  </a:lnTo>
                  <a:lnTo>
                    <a:pt x="2175408" y="319748"/>
                  </a:lnTo>
                  <a:lnTo>
                    <a:pt x="2180803" y="319748"/>
                  </a:lnTo>
                  <a:lnTo>
                    <a:pt x="2180803" y="341327"/>
                  </a:lnTo>
                  <a:close/>
                </a:path>
                <a:path w="5039995" h="1857375">
                  <a:moveTo>
                    <a:pt x="2202382" y="346722"/>
                  </a:moveTo>
                  <a:lnTo>
                    <a:pt x="2153830" y="346722"/>
                  </a:lnTo>
                  <a:lnTo>
                    <a:pt x="2153830" y="341327"/>
                  </a:lnTo>
                  <a:lnTo>
                    <a:pt x="2202382" y="341327"/>
                  </a:lnTo>
                  <a:lnTo>
                    <a:pt x="2202382" y="346722"/>
                  </a:lnTo>
                  <a:close/>
                </a:path>
                <a:path w="5039995" h="1857375">
                  <a:moveTo>
                    <a:pt x="2180803" y="368301"/>
                  </a:moveTo>
                  <a:lnTo>
                    <a:pt x="2175408" y="368301"/>
                  </a:lnTo>
                  <a:lnTo>
                    <a:pt x="2175408" y="346722"/>
                  </a:lnTo>
                  <a:lnTo>
                    <a:pt x="2180803" y="346722"/>
                  </a:lnTo>
                  <a:lnTo>
                    <a:pt x="2180803" y="368301"/>
                  </a:lnTo>
                  <a:close/>
                </a:path>
                <a:path w="5039995" h="1857375">
                  <a:moveTo>
                    <a:pt x="2753989" y="455964"/>
                  </a:moveTo>
                  <a:lnTo>
                    <a:pt x="2748594" y="455964"/>
                  </a:lnTo>
                  <a:lnTo>
                    <a:pt x="2748594" y="434385"/>
                  </a:lnTo>
                  <a:lnTo>
                    <a:pt x="2753989" y="434385"/>
                  </a:lnTo>
                  <a:lnTo>
                    <a:pt x="2753989" y="455964"/>
                  </a:lnTo>
                  <a:close/>
                </a:path>
                <a:path w="5039995" h="1857375">
                  <a:moveTo>
                    <a:pt x="2775568" y="461359"/>
                  </a:moveTo>
                  <a:lnTo>
                    <a:pt x="2727016" y="461359"/>
                  </a:lnTo>
                  <a:lnTo>
                    <a:pt x="2727016" y="455964"/>
                  </a:lnTo>
                  <a:lnTo>
                    <a:pt x="2775568" y="455964"/>
                  </a:lnTo>
                  <a:lnTo>
                    <a:pt x="2775568" y="461359"/>
                  </a:lnTo>
                  <a:close/>
                </a:path>
                <a:path w="5039995" h="1857375">
                  <a:moveTo>
                    <a:pt x="2753989" y="482938"/>
                  </a:moveTo>
                  <a:lnTo>
                    <a:pt x="2748594" y="482938"/>
                  </a:lnTo>
                  <a:lnTo>
                    <a:pt x="2748594" y="461359"/>
                  </a:lnTo>
                  <a:lnTo>
                    <a:pt x="2753989" y="461359"/>
                  </a:lnTo>
                  <a:lnTo>
                    <a:pt x="2753989" y="482938"/>
                  </a:lnTo>
                  <a:close/>
                </a:path>
                <a:path w="5039995" h="1857375">
                  <a:moveTo>
                    <a:pt x="2524715" y="455964"/>
                  </a:moveTo>
                  <a:lnTo>
                    <a:pt x="2519320" y="455964"/>
                  </a:lnTo>
                  <a:lnTo>
                    <a:pt x="2519320" y="434385"/>
                  </a:lnTo>
                  <a:lnTo>
                    <a:pt x="2524715" y="434385"/>
                  </a:lnTo>
                  <a:lnTo>
                    <a:pt x="2524715" y="455964"/>
                  </a:lnTo>
                  <a:close/>
                </a:path>
                <a:path w="5039995" h="1857375">
                  <a:moveTo>
                    <a:pt x="2546293" y="461359"/>
                  </a:moveTo>
                  <a:lnTo>
                    <a:pt x="2497741" y="461359"/>
                  </a:lnTo>
                  <a:lnTo>
                    <a:pt x="2497741" y="455964"/>
                  </a:lnTo>
                  <a:lnTo>
                    <a:pt x="2546293" y="455964"/>
                  </a:lnTo>
                  <a:lnTo>
                    <a:pt x="2546293" y="461359"/>
                  </a:lnTo>
                  <a:close/>
                </a:path>
                <a:path w="5039995" h="1857375">
                  <a:moveTo>
                    <a:pt x="2524715" y="482938"/>
                  </a:moveTo>
                  <a:lnTo>
                    <a:pt x="2519320" y="482938"/>
                  </a:lnTo>
                  <a:lnTo>
                    <a:pt x="2519320" y="461359"/>
                  </a:lnTo>
                  <a:lnTo>
                    <a:pt x="2524715" y="461359"/>
                  </a:lnTo>
                  <a:lnTo>
                    <a:pt x="2524715" y="482938"/>
                  </a:lnTo>
                  <a:close/>
                </a:path>
                <a:path w="5039995" h="1857375">
                  <a:moveTo>
                    <a:pt x="2295440" y="455964"/>
                  </a:moveTo>
                  <a:lnTo>
                    <a:pt x="2290046" y="455964"/>
                  </a:lnTo>
                  <a:lnTo>
                    <a:pt x="2290046" y="434385"/>
                  </a:lnTo>
                  <a:lnTo>
                    <a:pt x="2295440" y="434385"/>
                  </a:lnTo>
                  <a:lnTo>
                    <a:pt x="2295440" y="455964"/>
                  </a:lnTo>
                  <a:close/>
                </a:path>
                <a:path w="5039995" h="1857375">
                  <a:moveTo>
                    <a:pt x="2317019" y="461359"/>
                  </a:moveTo>
                  <a:lnTo>
                    <a:pt x="2268467" y="461359"/>
                  </a:lnTo>
                  <a:lnTo>
                    <a:pt x="2268467" y="455964"/>
                  </a:lnTo>
                  <a:lnTo>
                    <a:pt x="2317019" y="455964"/>
                  </a:lnTo>
                  <a:lnTo>
                    <a:pt x="2317019" y="461359"/>
                  </a:lnTo>
                  <a:close/>
                </a:path>
                <a:path w="5039995" h="1857375">
                  <a:moveTo>
                    <a:pt x="2295440" y="482938"/>
                  </a:moveTo>
                  <a:lnTo>
                    <a:pt x="2290046" y="482938"/>
                  </a:lnTo>
                  <a:lnTo>
                    <a:pt x="2290046" y="461359"/>
                  </a:lnTo>
                  <a:lnTo>
                    <a:pt x="2295440" y="461359"/>
                  </a:lnTo>
                  <a:lnTo>
                    <a:pt x="2295440" y="482938"/>
                  </a:lnTo>
                  <a:close/>
                </a:path>
                <a:path w="5039995" h="1857375">
                  <a:moveTo>
                    <a:pt x="2066166" y="455964"/>
                  </a:moveTo>
                  <a:lnTo>
                    <a:pt x="2060771" y="455964"/>
                  </a:lnTo>
                  <a:lnTo>
                    <a:pt x="2060771" y="434385"/>
                  </a:lnTo>
                  <a:lnTo>
                    <a:pt x="2066166" y="434385"/>
                  </a:lnTo>
                  <a:lnTo>
                    <a:pt x="2066166" y="455964"/>
                  </a:lnTo>
                  <a:close/>
                </a:path>
                <a:path w="5039995" h="1857375">
                  <a:moveTo>
                    <a:pt x="2087745" y="461359"/>
                  </a:moveTo>
                  <a:lnTo>
                    <a:pt x="2039193" y="461359"/>
                  </a:lnTo>
                  <a:lnTo>
                    <a:pt x="2039193" y="455964"/>
                  </a:lnTo>
                  <a:lnTo>
                    <a:pt x="2087745" y="455964"/>
                  </a:lnTo>
                  <a:lnTo>
                    <a:pt x="2087745" y="461359"/>
                  </a:lnTo>
                  <a:close/>
                </a:path>
                <a:path w="5039995" h="1857375">
                  <a:moveTo>
                    <a:pt x="2066166" y="482938"/>
                  </a:moveTo>
                  <a:lnTo>
                    <a:pt x="2060771" y="482938"/>
                  </a:lnTo>
                  <a:lnTo>
                    <a:pt x="2060771" y="461359"/>
                  </a:lnTo>
                  <a:lnTo>
                    <a:pt x="2066166" y="461359"/>
                  </a:lnTo>
                  <a:lnTo>
                    <a:pt x="2066166" y="482938"/>
                  </a:lnTo>
                  <a:close/>
                </a:path>
                <a:path w="5039995" h="1857375">
                  <a:moveTo>
                    <a:pt x="2868626" y="570601"/>
                  </a:moveTo>
                  <a:lnTo>
                    <a:pt x="2863231" y="570601"/>
                  </a:lnTo>
                  <a:lnTo>
                    <a:pt x="2863231" y="549023"/>
                  </a:lnTo>
                  <a:lnTo>
                    <a:pt x="2868626" y="549023"/>
                  </a:lnTo>
                  <a:lnTo>
                    <a:pt x="2868626" y="570601"/>
                  </a:lnTo>
                  <a:close/>
                </a:path>
                <a:path w="5039995" h="1857375">
                  <a:moveTo>
                    <a:pt x="2890205" y="575996"/>
                  </a:moveTo>
                  <a:lnTo>
                    <a:pt x="2841653" y="575996"/>
                  </a:lnTo>
                  <a:lnTo>
                    <a:pt x="2841653" y="570601"/>
                  </a:lnTo>
                  <a:lnTo>
                    <a:pt x="2890205" y="570601"/>
                  </a:lnTo>
                  <a:lnTo>
                    <a:pt x="2890205" y="575996"/>
                  </a:lnTo>
                  <a:close/>
                </a:path>
                <a:path w="5039995" h="1857375">
                  <a:moveTo>
                    <a:pt x="2868626" y="597575"/>
                  </a:moveTo>
                  <a:lnTo>
                    <a:pt x="2863231" y="597575"/>
                  </a:lnTo>
                  <a:lnTo>
                    <a:pt x="2863231" y="575996"/>
                  </a:lnTo>
                  <a:lnTo>
                    <a:pt x="2868626" y="575996"/>
                  </a:lnTo>
                  <a:lnTo>
                    <a:pt x="2868626" y="597575"/>
                  </a:lnTo>
                  <a:close/>
                </a:path>
                <a:path w="5039995" h="1857375">
                  <a:moveTo>
                    <a:pt x="2639352" y="570601"/>
                  </a:moveTo>
                  <a:lnTo>
                    <a:pt x="2633957" y="570601"/>
                  </a:lnTo>
                  <a:lnTo>
                    <a:pt x="2633957" y="549023"/>
                  </a:lnTo>
                  <a:lnTo>
                    <a:pt x="2639352" y="549023"/>
                  </a:lnTo>
                  <a:lnTo>
                    <a:pt x="2639352" y="570601"/>
                  </a:lnTo>
                  <a:close/>
                </a:path>
                <a:path w="5039995" h="1857375">
                  <a:moveTo>
                    <a:pt x="2660931" y="575996"/>
                  </a:moveTo>
                  <a:lnTo>
                    <a:pt x="2612378" y="575996"/>
                  </a:lnTo>
                  <a:lnTo>
                    <a:pt x="2612378" y="570601"/>
                  </a:lnTo>
                  <a:lnTo>
                    <a:pt x="2660931" y="570601"/>
                  </a:lnTo>
                  <a:lnTo>
                    <a:pt x="2660931" y="575996"/>
                  </a:lnTo>
                  <a:close/>
                </a:path>
                <a:path w="5039995" h="1857375">
                  <a:moveTo>
                    <a:pt x="2639352" y="597575"/>
                  </a:moveTo>
                  <a:lnTo>
                    <a:pt x="2633957" y="597575"/>
                  </a:lnTo>
                  <a:lnTo>
                    <a:pt x="2633957" y="575996"/>
                  </a:lnTo>
                  <a:lnTo>
                    <a:pt x="2639352" y="575996"/>
                  </a:lnTo>
                  <a:lnTo>
                    <a:pt x="2639352" y="597575"/>
                  </a:lnTo>
                  <a:close/>
                </a:path>
                <a:path w="5039995" h="1857375">
                  <a:moveTo>
                    <a:pt x="2410078" y="570601"/>
                  </a:moveTo>
                  <a:lnTo>
                    <a:pt x="2404683" y="570601"/>
                  </a:lnTo>
                  <a:lnTo>
                    <a:pt x="2404683" y="549023"/>
                  </a:lnTo>
                  <a:lnTo>
                    <a:pt x="2410078" y="549023"/>
                  </a:lnTo>
                  <a:lnTo>
                    <a:pt x="2410078" y="570601"/>
                  </a:lnTo>
                  <a:close/>
                </a:path>
                <a:path w="5039995" h="1857375">
                  <a:moveTo>
                    <a:pt x="2431656" y="575996"/>
                  </a:moveTo>
                  <a:lnTo>
                    <a:pt x="2383104" y="575996"/>
                  </a:lnTo>
                  <a:lnTo>
                    <a:pt x="2383104" y="570601"/>
                  </a:lnTo>
                  <a:lnTo>
                    <a:pt x="2431656" y="570601"/>
                  </a:lnTo>
                  <a:lnTo>
                    <a:pt x="2431656" y="575996"/>
                  </a:lnTo>
                  <a:close/>
                </a:path>
                <a:path w="5039995" h="1857375">
                  <a:moveTo>
                    <a:pt x="2410078" y="597575"/>
                  </a:moveTo>
                  <a:lnTo>
                    <a:pt x="2404683" y="597575"/>
                  </a:lnTo>
                  <a:lnTo>
                    <a:pt x="2404683" y="575996"/>
                  </a:lnTo>
                  <a:lnTo>
                    <a:pt x="2410078" y="575996"/>
                  </a:lnTo>
                  <a:lnTo>
                    <a:pt x="2410078" y="597575"/>
                  </a:lnTo>
                  <a:close/>
                </a:path>
                <a:path w="5039995" h="1857375">
                  <a:moveTo>
                    <a:pt x="2180803" y="570601"/>
                  </a:moveTo>
                  <a:lnTo>
                    <a:pt x="2175408" y="570601"/>
                  </a:lnTo>
                  <a:lnTo>
                    <a:pt x="2175408" y="549023"/>
                  </a:lnTo>
                  <a:lnTo>
                    <a:pt x="2180803" y="549023"/>
                  </a:lnTo>
                  <a:lnTo>
                    <a:pt x="2180803" y="570601"/>
                  </a:lnTo>
                  <a:close/>
                </a:path>
                <a:path w="5039995" h="1857375">
                  <a:moveTo>
                    <a:pt x="2202382" y="575996"/>
                  </a:moveTo>
                  <a:lnTo>
                    <a:pt x="2153830" y="575996"/>
                  </a:lnTo>
                  <a:lnTo>
                    <a:pt x="2153830" y="570601"/>
                  </a:lnTo>
                  <a:lnTo>
                    <a:pt x="2202382" y="570601"/>
                  </a:lnTo>
                  <a:lnTo>
                    <a:pt x="2202382" y="575996"/>
                  </a:lnTo>
                  <a:close/>
                </a:path>
                <a:path w="5039995" h="1857375">
                  <a:moveTo>
                    <a:pt x="2180803" y="597575"/>
                  </a:moveTo>
                  <a:lnTo>
                    <a:pt x="2175408" y="597575"/>
                  </a:lnTo>
                  <a:lnTo>
                    <a:pt x="2175408" y="575996"/>
                  </a:lnTo>
                  <a:lnTo>
                    <a:pt x="2180803" y="575996"/>
                  </a:lnTo>
                  <a:lnTo>
                    <a:pt x="2180803" y="597575"/>
                  </a:lnTo>
                  <a:close/>
                </a:path>
                <a:path w="5039995" h="1857375">
                  <a:moveTo>
                    <a:pt x="2753989" y="685239"/>
                  </a:moveTo>
                  <a:lnTo>
                    <a:pt x="2748594" y="685239"/>
                  </a:lnTo>
                  <a:lnTo>
                    <a:pt x="2748594" y="663660"/>
                  </a:lnTo>
                  <a:lnTo>
                    <a:pt x="2753989" y="663660"/>
                  </a:lnTo>
                  <a:lnTo>
                    <a:pt x="2753989" y="685239"/>
                  </a:lnTo>
                  <a:close/>
                </a:path>
                <a:path w="5039995" h="1857375">
                  <a:moveTo>
                    <a:pt x="2775568" y="690633"/>
                  </a:moveTo>
                  <a:lnTo>
                    <a:pt x="2727016" y="690633"/>
                  </a:lnTo>
                  <a:lnTo>
                    <a:pt x="2727016" y="685239"/>
                  </a:lnTo>
                  <a:lnTo>
                    <a:pt x="2775568" y="685239"/>
                  </a:lnTo>
                  <a:lnTo>
                    <a:pt x="2775568" y="690633"/>
                  </a:lnTo>
                  <a:close/>
                </a:path>
                <a:path w="5039995" h="1857375">
                  <a:moveTo>
                    <a:pt x="2753989" y="712212"/>
                  </a:moveTo>
                  <a:lnTo>
                    <a:pt x="2748594" y="712212"/>
                  </a:lnTo>
                  <a:lnTo>
                    <a:pt x="2748594" y="690633"/>
                  </a:lnTo>
                  <a:lnTo>
                    <a:pt x="2753989" y="690633"/>
                  </a:lnTo>
                  <a:lnTo>
                    <a:pt x="2753989" y="712212"/>
                  </a:lnTo>
                  <a:close/>
                </a:path>
                <a:path w="5039995" h="1857375">
                  <a:moveTo>
                    <a:pt x="2524715" y="685239"/>
                  </a:moveTo>
                  <a:lnTo>
                    <a:pt x="2519320" y="685239"/>
                  </a:lnTo>
                  <a:lnTo>
                    <a:pt x="2519320" y="663660"/>
                  </a:lnTo>
                  <a:lnTo>
                    <a:pt x="2524715" y="663660"/>
                  </a:lnTo>
                  <a:lnTo>
                    <a:pt x="2524715" y="685239"/>
                  </a:lnTo>
                  <a:close/>
                </a:path>
                <a:path w="5039995" h="1857375">
                  <a:moveTo>
                    <a:pt x="2546293" y="690633"/>
                  </a:moveTo>
                  <a:lnTo>
                    <a:pt x="2497741" y="690633"/>
                  </a:lnTo>
                  <a:lnTo>
                    <a:pt x="2497741" y="685239"/>
                  </a:lnTo>
                  <a:lnTo>
                    <a:pt x="2546293" y="685239"/>
                  </a:lnTo>
                  <a:lnTo>
                    <a:pt x="2546293" y="690633"/>
                  </a:lnTo>
                  <a:close/>
                </a:path>
                <a:path w="5039995" h="1857375">
                  <a:moveTo>
                    <a:pt x="2524715" y="712212"/>
                  </a:moveTo>
                  <a:lnTo>
                    <a:pt x="2519320" y="712212"/>
                  </a:lnTo>
                  <a:lnTo>
                    <a:pt x="2519320" y="690633"/>
                  </a:lnTo>
                  <a:lnTo>
                    <a:pt x="2524715" y="690633"/>
                  </a:lnTo>
                  <a:lnTo>
                    <a:pt x="2524715" y="712212"/>
                  </a:lnTo>
                  <a:close/>
                </a:path>
                <a:path w="5039995" h="1857375">
                  <a:moveTo>
                    <a:pt x="2295440" y="685239"/>
                  </a:moveTo>
                  <a:lnTo>
                    <a:pt x="2290046" y="685239"/>
                  </a:lnTo>
                  <a:lnTo>
                    <a:pt x="2290046" y="663660"/>
                  </a:lnTo>
                  <a:lnTo>
                    <a:pt x="2295440" y="663660"/>
                  </a:lnTo>
                  <a:lnTo>
                    <a:pt x="2295440" y="685239"/>
                  </a:lnTo>
                  <a:close/>
                </a:path>
                <a:path w="5039995" h="1857375">
                  <a:moveTo>
                    <a:pt x="2317019" y="690633"/>
                  </a:moveTo>
                  <a:lnTo>
                    <a:pt x="2268467" y="690633"/>
                  </a:lnTo>
                  <a:lnTo>
                    <a:pt x="2268467" y="685239"/>
                  </a:lnTo>
                  <a:lnTo>
                    <a:pt x="2317019" y="685239"/>
                  </a:lnTo>
                  <a:lnTo>
                    <a:pt x="2317019" y="690633"/>
                  </a:lnTo>
                  <a:close/>
                </a:path>
                <a:path w="5039995" h="1857375">
                  <a:moveTo>
                    <a:pt x="2295440" y="712212"/>
                  </a:moveTo>
                  <a:lnTo>
                    <a:pt x="2290046" y="712212"/>
                  </a:lnTo>
                  <a:lnTo>
                    <a:pt x="2290046" y="690633"/>
                  </a:lnTo>
                  <a:lnTo>
                    <a:pt x="2295440" y="690633"/>
                  </a:lnTo>
                  <a:lnTo>
                    <a:pt x="2295440" y="712212"/>
                  </a:lnTo>
                  <a:close/>
                </a:path>
                <a:path w="5039995" h="1857375">
                  <a:moveTo>
                    <a:pt x="2066166" y="685239"/>
                  </a:moveTo>
                  <a:lnTo>
                    <a:pt x="2060771" y="685239"/>
                  </a:lnTo>
                  <a:lnTo>
                    <a:pt x="2060771" y="663660"/>
                  </a:lnTo>
                  <a:lnTo>
                    <a:pt x="2066166" y="663660"/>
                  </a:lnTo>
                  <a:lnTo>
                    <a:pt x="2066166" y="685239"/>
                  </a:lnTo>
                  <a:close/>
                </a:path>
                <a:path w="5039995" h="1857375">
                  <a:moveTo>
                    <a:pt x="2087745" y="690633"/>
                  </a:moveTo>
                  <a:lnTo>
                    <a:pt x="2039193" y="690633"/>
                  </a:lnTo>
                  <a:lnTo>
                    <a:pt x="2039193" y="685239"/>
                  </a:lnTo>
                  <a:lnTo>
                    <a:pt x="2087745" y="685239"/>
                  </a:lnTo>
                  <a:lnTo>
                    <a:pt x="2087745" y="690633"/>
                  </a:lnTo>
                  <a:close/>
                </a:path>
                <a:path w="5039995" h="1857375">
                  <a:moveTo>
                    <a:pt x="2066166" y="712212"/>
                  </a:moveTo>
                  <a:lnTo>
                    <a:pt x="2060771" y="712212"/>
                  </a:lnTo>
                  <a:lnTo>
                    <a:pt x="2060771" y="690633"/>
                  </a:lnTo>
                  <a:lnTo>
                    <a:pt x="2066166" y="690633"/>
                  </a:lnTo>
                  <a:lnTo>
                    <a:pt x="2066166" y="712212"/>
                  </a:lnTo>
                  <a:close/>
                </a:path>
                <a:path w="5039995" h="1857375">
                  <a:moveTo>
                    <a:pt x="2868626" y="799876"/>
                  </a:moveTo>
                  <a:lnTo>
                    <a:pt x="2863231" y="799876"/>
                  </a:lnTo>
                  <a:lnTo>
                    <a:pt x="2863231" y="778297"/>
                  </a:lnTo>
                  <a:lnTo>
                    <a:pt x="2868626" y="778297"/>
                  </a:lnTo>
                  <a:lnTo>
                    <a:pt x="2868626" y="799876"/>
                  </a:lnTo>
                  <a:close/>
                </a:path>
                <a:path w="5039995" h="1857375">
                  <a:moveTo>
                    <a:pt x="2890205" y="805270"/>
                  </a:moveTo>
                  <a:lnTo>
                    <a:pt x="2841653" y="805270"/>
                  </a:lnTo>
                  <a:lnTo>
                    <a:pt x="2841653" y="799876"/>
                  </a:lnTo>
                  <a:lnTo>
                    <a:pt x="2890205" y="799876"/>
                  </a:lnTo>
                  <a:lnTo>
                    <a:pt x="2890205" y="805270"/>
                  </a:lnTo>
                  <a:close/>
                </a:path>
                <a:path w="5039995" h="1857375">
                  <a:moveTo>
                    <a:pt x="2868626" y="826849"/>
                  </a:moveTo>
                  <a:lnTo>
                    <a:pt x="2863231" y="826849"/>
                  </a:lnTo>
                  <a:lnTo>
                    <a:pt x="2863231" y="805270"/>
                  </a:lnTo>
                  <a:lnTo>
                    <a:pt x="2868626" y="805270"/>
                  </a:lnTo>
                  <a:lnTo>
                    <a:pt x="2868626" y="826849"/>
                  </a:lnTo>
                  <a:close/>
                </a:path>
                <a:path w="5039995" h="1857375">
                  <a:moveTo>
                    <a:pt x="2639352" y="799876"/>
                  </a:moveTo>
                  <a:lnTo>
                    <a:pt x="2633957" y="799876"/>
                  </a:lnTo>
                  <a:lnTo>
                    <a:pt x="2633957" y="778297"/>
                  </a:lnTo>
                  <a:lnTo>
                    <a:pt x="2639352" y="778297"/>
                  </a:lnTo>
                  <a:lnTo>
                    <a:pt x="2639352" y="799876"/>
                  </a:lnTo>
                  <a:close/>
                </a:path>
                <a:path w="5039995" h="1857375">
                  <a:moveTo>
                    <a:pt x="2660931" y="805270"/>
                  </a:moveTo>
                  <a:lnTo>
                    <a:pt x="2612378" y="805270"/>
                  </a:lnTo>
                  <a:lnTo>
                    <a:pt x="2612378" y="799876"/>
                  </a:lnTo>
                  <a:lnTo>
                    <a:pt x="2660931" y="799876"/>
                  </a:lnTo>
                  <a:lnTo>
                    <a:pt x="2660931" y="805270"/>
                  </a:lnTo>
                  <a:close/>
                </a:path>
                <a:path w="5039995" h="1857375">
                  <a:moveTo>
                    <a:pt x="2639352" y="826849"/>
                  </a:moveTo>
                  <a:lnTo>
                    <a:pt x="2633957" y="826849"/>
                  </a:lnTo>
                  <a:lnTo>
                    <a:pt x="2633957" y="805270"/>
                  </a:lnTo>
                  <a:lnTo>
                    <a:pt x="2639352" y="805270"/>
                  </a:lnTo>
                  <a:lnTo>
                    <a:pt x="2639352" y="826849"/>
                  </a:lnTo>
                  <a:close/>
                </a:path>
                <a:path w="5039995" h="1857375">
                  <a:moveTo>
                    <a:pt x="2410078" y="799876"/>
                  </a:moveTo>
                  <a:lnTo>
                    <a:pt x="2404683" y="799876"/>
                  </a:lnTo>
                  <a:lnTo>
                    <a:pt x="2404683" y="778297"/>
                  </a:lnTo>
                  <a:lnTo>
                    <a:pt x="2410078" y="778297"/>
                  </a:lnTo>
                  <a:lnTo>
                    <a:pt x="2410078" y="799876"/>
                  </a:lnTo>
                  <a:close/>
                </a:path>
                <a:path w="5039995" h="1857375">
                  <a:moveTo>
                    <a:pt x="2431656" y="805270"/>
                  </a:moveTo>
                  <a:lnTo>
                    <a:pt x="2383104" y="805270"/>
                  </a:lnTo>
                  <a:lnTo>
                    <a:pt x="2383104" y="799876"/>
                  </a:lnTo>
                  <a:lnTo>
                    <a:pt x="2431656" y="799876"/>
                  </a:lnTo>
                  <a:lnTo>
                    <a:pt x="2431656" y="805270"/>
                  </a:lnTo>
                  <a:close/>
                </a:path>
                <a:path w="5039995" h="1857375">
                  <a:moveTo>
                    <a:pt x="2410078" y="826849"/>
                  </a:moveTo>
                  <a:lnTo>
                    <a:pt x="2404683" y="826849"/>
                  </a:lnTo>
                  <a:lnTo>
                    <a:pt x="2404683" y="805270"/>
                  </a:lnTo>
                  <a:lnTo>
                    <a:pt x="2410078" y="805270"/>
                  </a:lnTo>
                  <a:lnTo>
                    <a:pt x="2410078" y="826849"/>
                  </a:lnTo>
                  <a:close/>
                </a:path>
                <a:path w="5039995" h="1857375">
                  <a:moveTo>
                    <a:pt x="2180803" y="799876"/>
                  </a:moveTo>
                  <a:lnTo>
                    <a:pt x="2175408" y="799876"/>
                  </a:lnTo>
                  <a:lnTo>
                    <a:pt x="2175408" y="778297"/>
                  </a:lnTo>
                  <a:lnTo>
                    <a:pt x="2180803" y="778297"/>
                  </a:lnTo>
                  <a:lnTo>
                    <a:pt x="2180803" y="799876"/>
                  </a:lnTo>
                  <a:close/>
                </a:path>
                <a:path w="5039995" h="1857375">
                  <a:moveTo>
                    <a:pt x="2202382" y="805270"/>
                  </a:moveTo>
                  <a:lnTo>
                    <a:pt x="2153830" y="805270"/>
                  </a:lnTo>
                  <a:lnTo>
                    <a:pt x="2153830" y="799876"/>
                  </a:lnTo>
                  <a:lnTo>
                    <a:pt x="2202382" y="799876"/>
                  </a:lnTo>
                  <a:lnTo>
                    <a:pt x="2202382" y="805270"/>
                  </a:lnTo>
                  <a:close/>
                </a:path>
                <a:path w="5039995" h="1857375">
                  <a:moveTo>
                    <a:pt x="2180803" y="826849"/>
                  </a:moveTo>
                  <a:lnTo>
                    <a:pt x="2175408" y="826849"/>
                  </a:lnTo>
                  <a:lnTo>
                    <a:pt x="2175408" y="805270"/>
                  </a:lnTo>
                  <a:lnTo>
                    <a:pt x="2180803" y="805270"/>
                  </a:lnTo>
                  <a:lnTo>
                    <a:pt x="2180803" y="826849"/>
                  </a:lnTo>
                  <a:close/>
                </a:path>
                <a:path w="5039995" h="1857375">
                  <a:moveTo>
                    <a:pt x="2753989" y="914513"/>
                  </a:moveTo>
                  <a:lnTo>
                    <a:pt x="2748594" y="914513"/>
                  </a:lnTo>
                  <a:lnTo>
                    <a:pt x="2748594" y="892934"/>
                  </a:lnTo>
                  <a:lnTo>
                    <a:pt x="2753989" y="892934"/>
                  </a:lnTo>
                  <a:lnTo>
                    <a:pt x="2753989" y="914513"/>
                  </a:lnTo>
                  <a:close/>
                </a:path>
                <a:path w="5039995" h="1857375">
                  <a:moveTo>
                    <a:pt x="2775568" y="919908"/>
                  </a:moveTo>
                  <a:lnTo>
                    <a:pt x="2727016" y="919908"/>
                  </a:lnTo>
                  <a:lnTo>
                    <a:pt x="2727016" y="914513"/>
                  </a:lnTo>
                  <a:lnTo>
                    <a:pt x="2775568" y="914513"/>
                  </a:lnTo>
                  <a:lnTo>
                    <a:pt x="2775568" y="919908"/>
                  </a:lnTo>
                  <a:close/>
                </a:path>
                <a:path w="5039995" h="1857375">
                  <a:moveTo>
                    <a:pt x="2753989" y="941486"/>
                  </a:moveTo>
                  <a:lnTo>
                    <a:pt x="2748594" y="941486"/>
                  </a:lnTo>
                  <a:lnTo>
                    <a:pt x="2748594" y="919908"/>
                  </a:lnTo>
                  <a:lnTo>
                    <a:pt x="2753989" y="919908"/>
                  </a:lnTo>
                  <a:lnTo>
                    <a:pt x="2753989" y="941486"/>
                  </a:lnTo>
                  <a:close/>
                </a:path>
                <a:path w="5039995" h="1857375">
                  <a:moveTo>
                    <a:pt x="2524715" y="914513"/>
                  </a:moveTo>
                  <a:lnTo>
                    <a:pt x="2519320" y="914513"/>
                  </a:lnTo>
                  <a:lnTo>
                    <a:pt x="2519320" y="892934"/>
                  </a:lnTo>
                  <a:lnTo>
                    <a:pt x="2524715" y="892934"/>
                  </a:lnTo>
                  <a:lnTo>
                    <a:pt x="2524715" y="914513"/>
                  </a:lnTo>
                  <a:close/>
                </a:path>
                <a:path w="5039995" h="1857375">
                  <a:moveTo>
                    <a:pt x="2546293" y="919908"/>
                  </a:moveTo>
                  <a:lnTo>
                    <a:pt x="2497741" y="919908"/>
                  </a:lnTo>
                  <a:lnTo>
                    <a:pt x="2497741" y="914513"/>
                  </a:lnTo>
                  <a:lnTo>
                    <a:pt x="2546293" y="914513"/>
                  </a:lnTo>
                  <a:lnTo>
                    <a:pt x="2546293" y="919908"/>
                  </a:lnTo>
                  <a:close/>
                </a:path>
                <a:path w="5039995" h="1857375">
                  <a:moveTo>
                    <a:pt x="2524715" y="941486"/>
                  </a:moveTo>
                  <a:lnTo>
                    <a:pt x="2519320" y="941486"/>
                  </a:lnTo>
                  <a:lnTo>
                    <a:pt x="2519320" y="919908"/>
                  </a:lnTo>
                  <a:lnTo>
                    <a:pt x="2524715" y="919908"/>
                  </a:lnTo>
                  <a:lnTo>
                    <a:pt x="2524715" y="941486"/>
                  </a:lnTo>
                  <a:close/>
                </a:path>
                <a:path w="5039995" h="1857375">
                  <a:moveTo>
                    <a:pt x="2295440" y="914513"/>
                  </a:moveTo>
                  <a:lnTo>
                    <a:pt x="2290046" y="914513"/>
                  </a:lnTo>
                  <a:lnTo>
                    <a:pt x="2290046" y="892934"/>
                  </a:lnTo>
                  <a:lnTo>
                    <a:pt x="2295440" y="892934"/>
                  </a:lnTo>
                  <a:lnTo>
                    <a:pt x="2295440" y="914513"/>
                  </a:lnTo>
                  <a:close/>
                </a:path>
                <a:path w="5039995" h="1857375">
                  <a:moveTo>
                    <a:pt x="2317019" y="919908"/>
                  </a:moveTo>
                  <a:lnTo>
                    <a:pt x="2268467" y="919908"/>
                  </a:lnTo>
                  <a:lnTo>
                    <a:pt x="2268467" y="914513"/>
                  </a:lnTo>
                  <a:lnTo>
                    <a:pt x="2317019" y="914513"/>
                  </a:lnTo>
                  <a:lnTo>
                    <a:pt x="2317019" y="919908"/>
                  </a:lnTo>
                  <a:close/>
                </a:path>
                <a:path w="5039995" h="1857375">
                  <a:moveTo>
                    <a:pt x="2295440" y="941486"/>
                  </a:moveTo>
                  <a:lnTo>
                    <a:pt x="2290046" y="941486"/>
                  </a:lnTo>
                  <a:lnTo>
                    <a:pt x="2290046" y="919908"/>
                  </a:lnTo>
                  <a:lnTo>
                    <a:pt x="2295440" y="919908"/>
                  </a:lnTo>
                  <a:lnTo>
                    <a:pt x="2295440" y="941486"/>
                  </a:lnTo>
                  <a:close/>
                </a:path>
                <a:path w="5039995" h="1857375">
                  <a:moveTo>
                    <a:pt x="2066166" y="914513"/>
                  </a:moveTo>
                  <a:lnTo>
                    <a:pt x="2060771" y="914513"/>
                  </a:lnTo>
                  <a:lnTo>
                    <a:pt x="2060771" y="892934"/>
                  </a:lnTo>
                  <a:lnTo>
                    <a:pt x="2066166" y="892934"/>
                  </a:lnTo>
                  <a:lnTo>
                    <a:pt x="2066166" y="914513"/>
                  </a:lnTo>
                  <a:close/>
                </a:path>
                <a:path w="5039995" h="1857375">
                  <a:moveTo>
                    <a:pt x="2087745" y="919908"/>
                  </a:moveTo>
                  <a:lnTo>
                    <a:pt x="2039193" y="919908"/>
                  </a:lnTo>
                  <a:lnTo>
                    <a:pt x="2039193" y="914513"/>
                  </a:lnTo>
                  <a:lnTo>
                    <a:pt x="2087745" y="914513"/>
                  </a:lnTo>
                  <a:lnTo>
                    <a:pt x="2087745" y="919908"/>
                  </a:lnTo>
                  <a:close/>
                </a:path>
                <a:path w="5039995" h="1857375">
                  <a:moveTo>
                    <a:pt x="2066166" y="941486"/>
                  </a:moveTo>
                  <a:lnTo>
                    <a:pt x="2060771" y="941486"/>
                  </a:lnTo>
                  <a:lnTo>
                    <a:pt x="2060771" y="919908"/>
                  </a:lnTo>
                  <a:lnTo>
                    <a:pt x="2066166" y="919908"/>
                  </a:lnTo>
                  <a:lnTo>
                    <a:pt x="2066166" y="941486"/>
                  </a:lnTo>
                  <a:close/>
                </a:path>
                <a:path w="5039995" h="1857375">
                  <a:moveTo>
                    <a:pt x="2868626" y="1027802"/>
                  </a:moveTo>
                  <a:lnTo>
                    <a:pt x="2863231" y="1027802"/>
                  </a:lnTo>
                  <a:lnTo>
                    <a:pt x="2863231" y="1006223"/>
                  </a:lnTo>
                  <a:lnTo>
                    <a:pt x="2868626" y="1006223"/>
                  </a:lnTo>
                  <a:lnTo>
                    <a:pt x="2868626" y="1027802"/>
                  </a:lnTo>
                  <a:close/>
                </a:path>
                <a:path w="5039995" h="1857375">
                  <a:moveTo>
                    <a:pt x="2890205" y="1033196"/>
                  </a:moveTo>
                  <a:lnTo>
                    <a:pt x="2841653" y="1033196"/>
                  </a:lnTo>
                  <a:lnTo>
                    <a:pt x="2841653" y="1027802"/>
                  </a:lnTo>
                  <a:lnTo>
                    <a:pt x="2890205" y="1027802"/>
                  </a:lnTo>
                  <a:lnTo>
                    <a:pt x="2890205" y="1033196"/>
                  </a:lnTo>
                  <a:close/>
                </a:path>
                <a:path w="5039995" h="1857375">
                  <a:moveTo>
                    <a:pt x="2868626" y="1054775"/>
                  </a:moveTo>
                  <a:lnTo>
                    <a:pt x="2863231" y="1054775"/>
                  </a:lnTo>
                  <a:lnTo>
                    <a:pt x="2863231" y="1033196"/>
                  </a:lnTo>
                  <a:lnTo>
                    <a:pt x="2868626" y="1033196"/>
                  </a:lnTo>
                  <a:lnTo>
                    <a:pt x="2868626" y="1054775"/>
                  </a:lnTo>
                  <a:close/>
                </a:path>
                <a:path w="5039995" h="1857375">
                  <a:moveTo>
                    <a:pt x="2639352" y="1027802"/>
                  </a:moveTo>
                  <a:lnTo>
                    <a:pt x="2633957" y="1027802"/>
                  </a:lnTo>
                  <a:lnTo>
                    <a:pt x="2633957" y="1006223"/>
                  </a:lnTo>
                  <a:lnTo>
                    <a:pt x="2639352" y="1006223"/>
                  </a:lnTo>
                  <a:lnTo>
                    <a:pt x="2639352" y="1027802"/>
                  </a:lnTo>
                  <a:close/>
                </a:path>
                <a:path w="5039995" h="1857375">
                  <a:moveTo>
                    <a:pt x="2660931" y="1033196"/>
                  </a:moveTo>
                  <a:lnTo>
                    <a:pt x="2612378" y="1033196"/>
                  </a:lnTo>
                  <a:lnTo>
                    <a:pt x="2612378" y="1027802"/>
                  </a:lnTo>
                  <a:lnTo>
                    <a:pt x="2660931" y="1027802"/>
                  </a:lnTo>
                  <a:lnTo>
                    <a:pt x="2660931" y="1033196"/>
                  </a:lnTo>
                  <a:close/>
                </a:path>
                <a:path w="5039995" h="1857375">
                  <a:moveTo>
                    <a:pt x="2639352" y="1054775"/>
                  </a:moveTo>
                  <a:lnTo>
                    <a:pt x="2633957" y="1054775"/>
                  </a:lnTo>
                  <a:lnTo>
                    <a:pt x="2633957" y="1033196"/>
                  </a:lnTo>
                  <a:lnTo>
                    <a:pt x="2639352" y="1033196"/>
                  </a:lnTo>
                  <a:lnTo>
                    <a:pt x="2639352" y="1054775"/>
                  </a:lnTo>
                  <a:close/>
                </a:path>
                <a:path w="5039995" h="1857375">
                  <a:moveTo>
                    <a:pt x="2410078" y="1027802"/>
                  </a:moveTo>
                  <a:lnTo>
                    <a:pt x="2404683" y="1027802"/>
                  </a:lnTo>
                  <a:lnTo>
                    <a:pt x="2404683" y="1006223"/>
                  </a:lnTo>
                  <a:lnTo>
                    <a:pt x="2410078" y="1006223"/>
                  </a:lnTo>
                  <a:lnTo>
                    <a:pt x="2410078" y="1027802"/>
                  </a:lnTo>
                  <a:close/>
                </a:path>
                <a:path w="5039995" h="1857375">
                  <a:moveTo>
                    <a:pt x="2431656" y="1033196"/>
                  </a:moveTo>
                  <a:lnTo>
                    <a:pt x="2383104" y="1033196"/>
                  </a:lnTo>
                  <a:lnTo>
                    <a:pt x="2383104" y="1027802"/>
                  </a:lnTo>
                  <a:lnTo>
                    <a:pt x="2431656" y="1027802"/>
                  </a:lnTo>
                  <a:lnTo>
                    <a:pt x="2431656" y="1033196"/>
                  </a:lnTo>
                  <a:close/>
                </a:path>
                <a:path w="5039995" h="1857375">
                  <a:moveTo>
                    <a:pt x="2410078" y="1054775"/>
                  </a:moveTo>
                  <a:lnTo>
                    <a:pt x="2404683" y="1054775"/>
                  </a:lnTo>
                  <a:lnTo>
                    <a:pt x="2404683" y="1033196"/>
                  </a:lnTo>
                  <a:lnTo>
                    <a:pt x="2410078" y="1033196"/>
                  </a:lnTo>
                  <a:lnTo>
                    <a:pt x="2410078" y="1054775"/>
                  </a:lnTo>
                  <a:close/>
                </a:path>
                <a:path w="5039995" h="1857375">
                  <a:moveTo>
                    <a:pt x="2180803" y="1027802"/>
                  </a:moveTo>
                  <a:lnTo>
                    <a:pt x="2175408" y="1027802"/>
                  </a:lnTo>
                  <a:lnTo>
                    <a:pt x="2175408" y="1006223"/>
                  </a:lnTo>
                  <a:lnTo>
                    <a:pt x="2180803" y="1006223"/>
                  </a:lnTo>
                  <a:lnTo>
                    <a:pt x="2180803" y="1027802"/>
                  </a:lnTo>
                  <a:close/>
                </a:path>
                <a:path w="5039995" h="1857375">
                  <a:moveTo>
                    <a:pt x="2202382" y="1033196"/>
                  </a:moveTo>
                  <a:lnTo>
                    <a:pt x="2153830" y="1033196"/>
                  </a:lnTo>
                  <a:lnTo>
                    <a:pt x="2153830" y="1027802"/>
                  </a:lnTo>
                  <a:lnTo>
                    <a:pt x="2202382" y="1027802"/>
                  </a:lnTo>
                  <a:lnTo>
                    <a:pt x="2202382" y="1033196"/>
                  </a:lnTo>
                  <a:close/>
                </a:path>
                <a:path w="5039995" h="1857375">
                  <a:moveTo>
                    <a:pt x="2180803" y="1054775"/>
                  </a:moveTo>
                  <a:lnTo>
                    <a:pt x="2175408" y="1054775"/>
                  </a:lnTo>
                  <a:lnTo>
                    <a:pt x="2175408" y="1033196"/>
                  </a:lnTo>
                  <a:lnTo>
                    <a:pt x="2180803" y="1033196"/>
                  </a:lnTo>
                  <a:lnTo>
                    <a:pt x="2180803" y="1054775"/>
                  </a:lnTo>
                  <a:close/>
                </a:path>
                <a:path w="5039995" h="1857375">
                  <a:moveTo>
                    <a:pt x="2520669" y="1123557"/>
                  </a:moveTo>
                  <a:lnTo>
                    <a:pt x="2520669" y="1120860"/>
                  </a:lnTo>
                  <a:lnTo>
                    <a:pt x="2526063" y="1120860"/>
                  </a:lnTo>
                  <a:lnTo>
                    <a:pt x="2526063" y="1122208"/>
                  </a:lnTo>
                  <a:lnTo>
                    <a:pt x="2520669" y="1123557"/>
                  </a:lnTo>
                  <a:close/>
                </a:path>
                <a:path w="5039995" h="1857375">
                  <a:moveTo>
                    <a:pt x="2295440" y="1142439"/>
                  </a:moveTo>
                  <a:lnTo>
                    <a:pt x="2290046" y="1142439"/>
                  </a:lnTo>
                  <a:lnTo>
                    <a:pt x="2290046" y="1120860"/>
                  </a:lnTo>
                  <a:lnTo>
                    <a:pt x="2295440" y="1120860"/>
                  </a:lnTo>
                  <a:lnTo>
                    <a:pt x="2295440" y="1142439"/>
                  </a:lnTo>
                  <a:close/>
                </a:path>
                <a:path w="5039995" h="1857375">
                  <a:moveTo>
                    <a:pt x="2317019" y="1147833"/>
                  </a:moveTo>
                  <a:lnTo>
                    <a:pt x="2268467" y="1147833"/>
                  </a:lnTo>
                  <a:lnTo>
                    <a:pt x="2268467" y="1142439"/>
                  </a:lnTo>
                  <a:lnTo>
                    <a:pt x="2317019" y="1142439"/>
                  </a:lnTo>
                  <a:lnTo>
                    <a:pt x="2317019" y="1147833"/>
                  </a:lnTo>
                  <a:close/>
                </a:path>
                <a:path w="5039995" h="1857375">
                  <a:moveTo>
                    <a:pt x="2295440" y="1169412"/>
                  </a:moveTo>
                  <a:lnTo>
                    <a:pt x="2290046" y="1169412"/>
                  </a:lnTo>
                  <a:lnTo>
                    <a:pt x="2290046" y="1147833"/>
                  </a:lnTo>
                  <a:lnTo>
                    <a:pt x="2295440" y="1147833"/>
                  </a:lnTo>
                  <a:lnTo>
                    <a:pt x="2295440" y="1169412"/>
                  </a:lnTo>
                  <a:close/>
                </a:path>
                <a:path w="5039995" h="1857375">
                  <a:moveTo>
                    <a:pt x="2066166" y="1142439"/>
                  </a:moveTo>
                  <a:lnTo>
                    <a:pt x="2060771" y="1142439"/>
                  </a:lnTo>
                  <a:lnTo>
                    <a:pt x="2060771" y="1120860"/>
                  </a:lnTo>
                  <a:lnTo>
                    <a:pt x="2066166" y="1120860"/>
                  </a:lnTo>
                  <a:lnTo>
                    <a:pt x="2066166" y="1142439"/>
                  </a:lnTo>
                  <a:close/>
                </a:path>
                <a:path w="5039995" h="1857375">
                  <a:moveTo>
                    <a:pt x="2087745" y="1147833"/>
                  </a:moveTo>
                  <a:lnTo>
                    <a:pt x="2039193" y="1147833"/>
                  </a:lnTo>
                  <a:lnTo>
                    <a:pt x="2039193" y="1142439"/>
                  </a:lnTo>
                  <a:lnTo>
                    <a:pt x="2087745" y="1142439"/>
                  </a:lnTo>
                  <a:lnTo>
                    <a:pt x="2087745" y="1147833"/>
                  </a:lnTo>
                  <a:close/>
                </a:path>
                <a:path w="5039995" h="1857375">
                  <a:moveTo>
                    <a:pt x="2066166" y="1169412"/>
                  </a:moveTo>
                  <a:lnTo>
                    <a:pt x="2060771" y="1169412"/>
                  </a:lnTo>
                  <a:lnTo>
                    <a:pt x="2060771" y="1147833"/>
                  </a:lnTo>
                  <a:lnTo>
                    <a:pt x="2066166" y="1147833"/>
                  </a:lnTo>
                  <a:lnTo>
                    <a:pt x="2066166" y="1169412"/>
                  </a:lnTo>
                  <a:close/>
                </a:path>
                <a:path w="5039995" h="1857375">
                  <a:moveTo>
                    <a:pt x="2411426" y="1262470"/>
                  </a:moveTo>
                  <a:lnTo>
                    <a:pt x="2384453" y="1262470"/>
                  </a:lnTo>
                  <a:lnTo>
                    <a:pt x="2384453" y="1257076"/>
                  </a:lnTo>
                  <a:lnTo>
                    <a:pt x="2406031" y="1257076"/>
                  </a:lnTo>
                  <a:lnTo>
                    <a:pt x="2406031" y="1235497"/>
                  </a:lnTo>
                  <a:lnTo>
                    <a:pt x="2411426" y="1235497"/>
                  </a:lnTo>
                  <a:lnTo>
                    <a:pt x="2411426" y="1262470"/>
                  </a:lnTo>
                  <a:close/>
                </a:path>
                <a:path w="5039995" h="1857375">
                  <a:moveTo>
                    <a:pt x="2180803" y="1257076"/>
                  </a:moveTo>
                  <a:lnTo>
                    <a:pt x="2175408" y="1257076"/>
                  </a:lnTo>
                  <a:lnTo>
                    <a:pt x="2175408" y="1235497"/>
                  </a:lnTo>
                  <a:lnTo>
                    <a:pt x="2180803" y="1235497"/>
                  </a:lnTo>
                  <a:lnTo>
                    <a:pt x="2180803" y="1257076"/>
                  </a:lnTo>
                  <a:close/>
                </a:path>
                <a:path w="5039995" h="1857375">
                  <a:moveTo>
                    <a:pt x="2202382" y="1262471"/>
                  </a:moveTo>
                  <a:lnTo>
                    <a:pt x="2153830" y="1262471"/>
                  </a:lnTo>
                  <a:lnTo>
                    <a:pt x="2153830" y="1257076"/>
                  </a:lnTo>
                  <a:lnTo>
                    <a:pt x="2202382" y="1257076"/>
                  </a:lnTo>
                  <a:lnTo>
                    <a:pt x="2202382" y="1262471"/>
                  </a:lnTo>
                  <a:close/>
                </a:path>
                <a:path w="5039995" h="1857375">
                  <a:moveTo>
                    <a:pt x="2180803" y="1284049"/>
                  </a:moveTo>
                  <a:lnTo>
                    <a:pt x="2175408" y="1284049"/>
                  </a:lnTo>
                  <a:lnTo>
                    <a:pt x="2175408" y="1262471"/>
                  </a:lnTo>
                  <a:lnTo>
                    <a:pt x="2180803" y="1262471"/>
                  </a:lnTo>
                  <a:lnTo>
                    <a:pt x="2180803" y="1284049"/>
                  </a:lnTo>
                  <a:close/>
                </a:path>
                <a:path w="5039995" h="1857375">
                  <a:moveTo>
                    <a:pt x="2295440" y="1371713"/>
                  </a:moveTo>
                  <a:lnTo>
                    <a:pt x="2290046" y="1371713"/>
                  </a:lnTo>
                  <a:lnTo>
                    <a:pt x="2290046" y="1350134"/>
                  </a:lnTo>
                  <a:lnTo>
                    <a:pt x="2295440" y="1350134"/>
                  </a:lnTo>
                  <a:lnTo>
                    <a:pt x="2295440" y="1371713"/>
                  </a:lnTo>
                  <a:close/>
                </a:path>
                <a:path w="5039995" h="1857375">
                  <a:moveTo>
                    <a:pt x="2317019" y="1377108"/>
                  </a:moveTo>
                  <a:lnTo>
                    <a:pt x="2268467" y="1377108"/>
                  </a:lnTo>
                  <a:lnTo>
                    <a:pt x="2268467" y="1371713"/>
                  </a:lnTo>
                  <a:lnTo>
                    <a:pt x="2317019" y="1371713"/>
                  </a:lnTo>
                  <a:lnTo>
                    <a:pt x="2317019" y="1377108"/>
                  </a:lnTo>
                  <a:close/>
                </a:path>
                <a:path w="5039995" h="1857375">
                  <a:moveTo>
                    <a:pt x="2295440" y="1398686"/>
                  </a:moveTo>
                  <a:lnTo>
                    <a:pt x="2290046" y="1398686"/>
                  </a:lnTo>
                  <a:lnTo>
                    <a:pt x="2290046" y="1377108"/>
                  </a:lnTo>
                  <a:lnTo>
                    <a:pt x="2295440" y="1377108"/>
                  </a:lnTo>
                  <a:lnTo>
                    <a:pt x="2295440" y="1398686"/>
                  </a:lnTo>
                  <a:close/>
                </a:path>
                <a:path w="5039995" h="1857375">
                  <a:moveTo>
                    <a:pt x="2066166" y="1371713"/>
                  </a:moveTo>
                  <a:lnTo>
                    <a:pt x="2060771" y="1371713"/>
                  </a:lnTo>
                  <a:lnTo>
                    <a:pt x="2060771" y="1350134"/>
                  </a:lnTo>
                  <a:lnTo>
                    <a:pt x="2066166" y="1350134"/>
                  </a:lnTo>
                  <a:lnTo>
                    <a:pt x="2066166" y="1371713"/>
                  </a:lnTo>
                  <a:close/>
                </a:path>
                <a:path w="5039995" h="1857375">
                  <a:moveTo>
                    <a:pt x="2087745" y="1377108"/>
                  </a:moveTo>
                  <a:lnTo>
                    <a:pt x="2039193" y="1377108"/>
                  </a:lnTo>
                  <a:lnTo>
                    <a:pt x="2039193" y="1371713"/>
                  </a:lnTo>
                  <a:lnTo>
                    <a:pt x="2087745" y="1371713"/>
                  </a:lnTo>
                  <a:lnTo>
                    <a:pt x="2087745" y="1377108"/>
                  </a:lnTo>
                  <a:close/>
                </a:path>
                <a:path w="5039995" h="1857375">
                  <a:moveTo>
                    <a:pt x="2066166" y="1398686"/>
                  </a:moveTo>
                  <a:lnTo>
                    <a:pt x="2060771" y="1398686"/>
                  </a:lnTo>
                  <a:lnTo>
                    <a:pt x="2060771" y="1377108"/>
                  </a:lnTo>
                  <a:lnTo>
                    <a:pt x="2066166" y="1377108"/>
                  </a:lnTo>
                  <a:lnTo>
                    <a:pt x="2066166" y="1398686"/>
                  </a:lnTo>
                  <a:close/>
                </a:path>
                <a:path w="5039995" h="1857375">
                  <a:moveTo>
                    <a:pt x="2180803" y="1486350"/>
                  </a:moveTo>
                  <a:lnTo>
                    <a:pt x="2175408" y="1486350"/>
                  </a:lnTo>
                  <a:lnTo>
                    <a:pt x="2175408" y="1464771"/>
                  </a:lnTo>
                  <a:lnTo>
                    <a:pt x="2180803" y="1464771"/>
                  </a:lnTo>
                  <a:lnTo>
                    <a:pt x="2180803" y="1486350"/>
                  </a:lnTo>
                  <a:close/>
                </a:path>
                <a:path w="5039995" h="1857375">
                  <a:moveTo>
                    <a:pt x="2202382" y="1491745"/>
                  </a:moveTo>
                  <a:lnTo>
                    <a:pt x="2153830" y="1491745"/>
                  </a:lnTo>
                  <a:lnTo>
                    <a:pt x="2153830" y="1486350"/>
                  </a:lnTo>
                  <a:lnTo>
                    <a:pt x="2202382" y="1486350"/>
                  </a:lnTo>
                  <a:lnTo>
                    <a:pt x="2202382" y="1491745"/>
                  </a:lnTo>
                  <a:close/>
                </a:path>
                <a:path w="5039995" h="1857375">
                  <a:moveTo>
                    <a:pt x="2180803" y="1513324"/>
                  </a:moveTo>
                  <a:lnTo>
                    <a:pt x="2175408" y="1513324"/>
                  </a:lnTo>
                  <a:lnTo>
                    <a:pt x="2175408" y="1491745"/>
                  </a:lnTo>
                  <a:lnTo>
                    <a:pt x="2180803" y="1491745"/>
                  </a:lnTo>
                  <a:lnTo>
                    <a:pt x="2180803" y="1513324"/>
                  </a:lnTo>
                  <a:close/>
                </a:path>
                <a:path w="5039995" h="1857375">
                  <a:moveTo>
                    <a:pt x="2066166" y="1600987"/>
                  </a:moveTo>
                  <a:lnTo>
                    <a:pt x="2060771" y="1600987"/>
                  </a:lnTo>
                  <a:lnTo>
                    <a:pt x="2060771" y="1579409"/>
                  </a:lnTo>
                  <a:lnTo>
                    <a:pt x="2066166" y="1579409"/>
                  </a:lnTo>
                  <a:lnTo>
                    <a:pt x="2066166" y="1600987"/>
                  </a:lnTo>
                  <a:close/>
                </a:path>
                <a:path w="5039995" h="1857375">
                  <a:moveTo>
                    <a:pt x="2087745" y="1606382"/>
                  </a:moveTo>
                  <a:lnTo>
                    <a:pt x="2039193" y="1606382"/>
                  </a:lnTo>
                  <a:lnTo>
                    <a:pt x="2039193" y="1600987"/>
                  </a:lnTo>
                  <a:lnTo>
                    <a:pt x="2087745" y="1600987"/>
                  </a:lnTo>
                  <a:lnTo>
                    <a:pt x="2087745" y="1606382"/>
                  </a:lnTo>
                  <a:close/>
                </a:path>
                <a:path w="5039995" h="1857375">
                  <a:moveTo>
                    <a:pt x="2066166" y="1627961"/>
                  </a:moveTo>
                  <a:lnTo>
                    <a:pt x="2060771" y="1627961"/>
                  </a:lnTo>
                  <a:lnTo>
                    <a:pt x="2060771" y="1606382"/>
                  </a:lnTo>
                  <a:lnTo>
                    <a:pt x="2066166" y="1606382"/>
                  </a:lnTo>
                  <a:lnTo>
                    <a:pt x="2066166" y="1627961"/>
                  </a:lnTo>
                  <a:close/>
                </a:path>
                <a:path w="5039995" h="1857375">
                  <a:moveTo>
                    <a:pt x="2182152" y="1721019"/>
                  </a:moveTo>
                  <a:lnTo>
                    <a:pt x="2155178" y="1721019"/>
                  </a:lnTo>
                  <a:lnTo>
                    <a:pt x="2155178" y="1715625"/>
                  </a:lnTo>
                  <a:lnTo>
                    <a:pt x="2176757" y="1715625"/>
                  </a:lnTo>
                  <a:lnTo>
                    <a:pt x="2176757" y="1694046"/>
                  </a:lnTo>
                  <a:lnTo>
                    <a:pt x="2182152" y="1694046"/>
                  </a:lnTo>
                  <a:lnTo>
                    <a:pt x="2182152" y="1721019"/>
                  </a:lnTo>
                  <a:close/>
                </a:path>
                <a:path w="5039995" h="1857375">
                  <a:moveTo>
                    <a:pt x="2066166" y="1830262"/>
                  </a:moveTo>
                  <a:lnTo>
                    <a:pt x="2060771" y="1830262"/>
                  </a:lnTo>
                  <a:lnTo>
                    <a:pt x="2060771" y="1808683"/>
                  </a:lnTo>
                  <a:lnTo>
                    <a:pt x="2066166" y="1808683"/>
                  </a:lnTo>
                  <a:lnTo>
                    <a:pt x="2066166" y="1830262"/>
                  </a:lnTo>
                  <a:close/>
                </a:path>
                <a:path w="5039995" h="1857375">
                  <a:moveTo>
                    <a:pt x="2087745" y="1835656"/>
                  </a:moveTo>
                  <a:lnTo>
                    <a:pt x="2039193" y="1835656"/>
                  </a:lnTo>
                  <a:lnTo>
                    <a:pt x="2039193" y="1830262"/>
                  </a:lnTo>
                  <a:lnTo>
                    <a:pt x="2087745" y="1830262"/>
                  </a:lnTo>
                  <a:lnTo>
                    <a:pt x="2087745" y="1835656"/>
                  </a:lnTo>
                  <a:close/>
                </a:path>
                <a:path w="5039995" h="1857375">
                  <a:moveTo>
                    <a:pt x="2066166" y="1857235"/>
                  </a:moveTo>
                  <a:lnTo>
                    <a:pt x="2060771" y="1857235"/>
                  </a:lnTo>
                  <a:lnTo>
                    <a:pt x="2060771" y="1835656"/>
                  </a:lnTo>
                  <a:lnTo>
                    <a:pt x="2066166" y="1835656"/>
                  </a:lnTo>
                  <a:lnTo>
                    <a:pt x="2066166" y="1857235"/>
                  </a:lnTo>
                  <a:close/>
                </a:path>
                <a:path w="5039995" h="1857375">
                  <a:moveTo>
                    <a:pt x="1859819" y="2810"/>
                  </a:moveTo>
                  <a:lnTo>
                    <a:pt x="1811267" y="2810"/>
                  </a:lnTo>
                  <a:lnTo>
                    <a:pt x="1811267" y="0"/>
                  </a:lnTo>
                  <a:lnTo>
                    <a:pt x="1859819" y="0"/>
                  </a:lnTo>
                  <a:lnTo>
                    <a:pt x="1859819" y="2810"/>
                  </a:lnTo>
                  <a:close/>
                </a:path>
                <a:path w="5039995" h="1857375">
                  <a:moveTo>
                    <a:pt x="1838240" y="24389"/>
                  </a:moveTo>
                  <a:lnTo>
                    <a:pt x="1832846" y="24389"/>
                  </a:lnTo>
                  <a:lnTo>
                    <a:pt x="1832846" y="2810"/>
                  </a:lnTo>
                  <a:lnTo>
                    <a:pt x="1838240" y="2810"/>
                  </a:lnTo>
                  <a:lnTo>
                    <a:pt x="1838240" y="24389"/>
                  </a:lnTo>
                  <a:close/>
                </a:path>
                <a:path w="5039995" h="1857375">
                  <a:moveTo>
                    <a:pt x="1630545" y="2810"/>
                  </a:moveTo>
                  <a:lnTo>
                    <a:pt x="1581992" y="2810"/>
                  </a:lnTo>
                  <a:lnTo>
                    <a:pt x="1581992" y="0"/>
                  </a:lnTo>
                  <a:lnTo>
                    <a:pt x="1630545" y="0"/>
                  </a:lnTo>
                  <a:lnTo>
                    <a:pt x="1630545" y="2810"/>
                  </a:lnTo>
                  <a:close/>
                </a:path>
                <a:path w="5039995" h="1857375">
                  <a:moveTo>
                    <a:pt x="1608966" y="24389"/>
                  </a:moveTo>
                  <a:lnTo>
                    <a:pt x="1603571" y="24389"/>
                  </a:lnTo>
                  <a:lnTo>
                    <a:pt x="1603571" y="2810"/>
                  </a:lnTo>
                  <a:lnTo>
                    <a:pt x="1608966" y="2810"/>
                  </a:lnTo>
                  <a:lnTo>
                    <a:pt x="1608966" y="24389"/>
                  </a:lnTo>
                  <a:close/>
                </a:path>
                <a:path w="5039995" h="1857375">
                  <a:moveTo>
                    <a:pt x="1401270" y="2810"/>
                  </a:moveTo>
                  <a:lnTo>
                    <a:pt x="1352718" y="2810"/>
                  </a:lnTo>
                  <a:lnTo>
                    <a:pt x="1352718" y="0"/>
                  </a:lnTo>
                  <a:lnTo>
                    <a:pt x="1401270" y="0"/>
                  </a:lnTo>
                  <a:lnTo>
                    <a:pt x="1401270" y="2810"/>
                  </a:lnTo>
                  <a:close/>
                </a:path>
                <a:path w="5039995" h="1857375">
                  <a:moveTo>
                    <a:pt x="1379691" y="24389"/>
                  </a:moveTo>
                  <a:lnTo>
                    <a:pt x="1374297" y="24389"/>
                  </a:lnTo>
                  <a:lnTo>
                    <a:pt x="1374297" y="2810"/>
                  </a:lnTo>
                  <a:lnTo>
                    <a:pt x="1379691" y="2810"/>
                  </a:lnTo>
                  <a:lnTo>
                    <a:pt x="1379691" y="24389"/>
                  </a:lnTo>
                  <a:close/>
                </a:path>
                <a:path w="5039995" h="1857375">
                  <a:moveTo>
                    <a:pt x="1171996" y="2810"/>
                  </a:moveTo>
                  <a:lnTo>
                    <a:pt x="1123444" y="2810"/>
                  </a:lnTo>
                  <a:lnTo>
                    <a:pt x="1123444" y="0"/>
                  </a:lnTo>
                  <a:lnTo>
                    <a:pt x="1171996" y="0"/>
                  </a:lnTo>
                  <a:lnTo>
                    <a:pt x="1171996" y="2810"/>
                  </a:lnTo>
                  <a:close/>
                </a:path>
                <a:path w="5039995" h="1857375">
                  <a:moveTo>
                    <a:pt x="1150417" y="24389"/>
                  </a:moveTo>
                  <a:lnTo>
                    <a:pt x="1145022" y="24389"/>
                  </a:lnTo>
                  <a:lnTo>
                    <a:pt x="1145022" y="2810"/>
                  </a:lnTo>
                  <a:lnTo>
                    <a:pt x="1150417" y="2810"/>
                  </a:lnTo>
                  <a:lnTo>
                    <a:pt x="1150417" y="24389"/>
                  </a:lnTo>
                  <a:close/>
                </a:path>
                <a:path w="5039995" h="1857375">
                  <a:moveTo>
                    <a:pt x="1951529" y="112053"/>
                  </a:moveTo>
                  <a:lnTo>
                    <a:pt x="1946134" y="112053"/>
                  </a:lnTo>
                  <a:lnTo>
                    <a:pt x="1946134" y="90474"/>
                  </a:lnTo>
                  <a:lnTo>
                    <a:pt x="1951529" y="90474"/>
                  </a:lnTo>
                  <a:lnTo>
                    <a:pt x="1951529" y="112053"/>
                  </a:lnTo>
                  <a:close/>
                </a:path>
                <a:path w="5039995" h="1857375">
                  <a:moveTo>
                    <a:pt x="1973108" y="117447"/>
                  </a:moveTo>
                  <a:lnTo>
                    <a:pt x="1924555" y="117447"/>
                  </a:lnTo>
                  <a:lnTo>
                    <a:pt x="1924555" y="112053"/>
                  </a:lnTo>
                  <a:lnTo>
                    <a:pt x="1973108" y="112053"/>
                  </a:lnTo>
                  <a:lnTo>
                    <a:pt x="1973108" y="117447"/>
                  </a:lnTo>
                  <a:close/>
                </a:path>
                <a:path w="5039995" h="1857375">
                  <a:moveTo>
                    <a:pt x="1951529" y="139026"/>
                  </a:moveTo>
                  <a:lnTo>
                    <a:pt x="1946134" y="139026"/>
                  </a:lnTo>
                  <a:lnTo>
                    <a:pt x="1946134" y="117447"/>
                  </a:lnTo>
                  <a:lnTo>
                    <a:pt x="1951529" y="117447"/>
                  </a:lnTo>
                  <a:lnTo>
                    <a:pt x="1951529" y="139026"/>
                  </a:lnTo>
                  <a:close/>
                </a:path>
                <a:path w="5039995" h="1857375">
                  <a:moveTo>
                    <a:pt x="1723603" y="112053"/>
                  </a:moveTo>
                  <a:lnTo>
                    <a:pt x="1718208" y="112053"/>
                  </a:lnTo>
                  <a:lnTo>
                    <a:pt x="1718208" y="90474"/>
                  </a:lnTo>
                  <a:lnTo>
                    <a:pt x="1723603" y="90474"/>
                  </a:lnTo>
                  <a:lnTo>
                    <a:pt x="1723603" y="112053"/>
                  </a:lnTo>
                  <a:close/>
                </a:path>
                <a:path w="5039995" h="1857375">
                  <a:moveTo>
                    <a:pt x="1745182" y="117447"/>
                  </a:moveTo>
                  <a:lnTo>
                    <a:pt x="1696630" y="117447"/>
                  </a:lnTo>
                  <a:lnTo>
                    <a:pt x="1696630" y="112053"/>
                  </a:lnTo>
                  <a:lnTo>
                    <a:pt x="1745182" y="112053"/>
                  </a:lnTo>
                  <a:lnTo>
                    <a:pt x="1745182" y="117447"/>
                  </a:lnTo>
                  <a:close/>
                </a:path>
                <a:path w="5039995" h="1857375">
                  <a:moveTo>
                    <a:pt x="1723603" y="139026"/>
                  </a:moveTo>
                  <a:lnTo>
                    <a:pt x="1718208" y="139026"/>
                  </a:lnTo>
                  <a:lnTo>
                    <a:pt x="1718208" y="117447"/>
                  </a:lnTo>
                  <a:lnTo>
                    <a:pt x="1723603" y="117447"/>
                  </a:lnTo>
                  <a:lnTo>
                    <a:pt x="1723603" y="139026"/>
                  </a:lnTo>
                  <a:close/>
                </a:path>
                <a:path w="5039995" h="1857375">
                  <a:moveTo>
                    <a:pt x="1494329" y="112053"/>
                  </a:moveTo>
                  <a:lnTo>
                    <a:pt x="1488934" y="112053"/>
                  </a:lnTo>
                  <a:lnTo>
                    <a:pt x="1488934" y="90474"/>
                  </a:lnTo>
                  <a:lnTo>
                    <a:pt x="1494329" y="90474"/>
                  </a:lnTo>
                  <a:lnTo>
                    <a:pt x="1494329" y="112053"/>
                  </a:lnTo>
                  <a:close/>
                </a:path>
                <a:path w="5039995" h="1857375">
                  <a:moveTo>
                    <a:pt x="1515907" y="117447"/>
                  </a:moveTo>
                  <a:lnTo>
                    <a:pt x="1467355" y="117447"/>
                  </a:lnTo>
                  <a:lnTo>
                    <a:pt x="1467355" y="112053"/>
                  </a:lnTo>
                  <a:lnTo>
                    <a:pt x="1515907" y="112053"/>
                  </a:lnTo>
                  <a:lnTo>
                    <a:pt x="1515907" y="117447"/>
                  </a:lnTo>
                  <a:close/>
                </a:path>
                <a:path w="5039995" h="1857375">
                  <a:moveTo>
                    <a:pt x="1494329" y="139026"/>
                  </a:moveTo>
                  <a:lnTo>
                    <a:pt x="1488934" y="139026"/>
                  </a:lnTo>
                  <a:lnTo>
                    <a:pt x="1488934" y="117447"/>
                  </a:lnTo>
                  <a:lnTo>
                    <a:pt x="1494329" y="117447"/>
                  </a:lnTo>
                  <a:lnTo>
                    <a:pt x="1494329" y="139026"/>
                  </a:lnTo>
                  <a:close/>
                </a:path>
                <a:path w="5039995" h="1857375">
                  <a:moveTo>
                    <a:pt x="1265054" y="112053"/>
                  </a:moveTo>
                  <a:lnTo>
                    <a:pt x="1259660" y="112053"/>
                  </a:lnTo>
                  <a:lnTo>
                    <a:pt x="1259660" y="90474"/>
                  </a:lnTo>
                  <a:lnTo>
                    <a:pt x="1265054" y="90474"/>
                  </a:lnTo>
                  <a:lnTo>
                    <a:pt x="1265054" y="112053"/>
                  </a:lnTo>
                  <a:close/>
                </a:path>
                <a:path w="5039995" h="1857375">
                  <a:moveTo>
                    <a:pt x="1286633" y="117447"/>
                  </a:moveTo>
                  <a:lnTo>
                    <a:pt x="1238081" y="117447"/>
                  </a:lnTo>
                  <a:lnTo>
                    <a:pt x="1238081" y="112053"/>
                  </a:lnTo>
                  <a:lnTo>
                    <a:pt x="1286633" y="112053"/>
                  </a:lnTo>
                  <a:lnTo>
                    <a:pt x="1286633" y="117447"/>
                  </a:lnTo>
                  <a:close/>
                </a:path>
                <a:path w="5039995" h="1857375">
                  <a:moveTo>
                    <a:pt x="1265054" y="139026"/>
                  </a:moveTo>
                  <a:lnTo>
                    <a:pt x="1259660" y="139026"/>
                  </a:lnTo>
                  <a:lnTo>
                    <a:pt x="1259660" y="117447"/>
                  </a:lnTo>
                  <a:lnTo>
                    <a:pt x="1265054" y="117447"/>
                  </a:lnTo>
                  <a:lnTo>
                    <a:pt x="1265054" y="139026"/>
                  </a:lnTo>
                  <a:close/>
                </a:path>
                <a:path w="5039995" h="1857375">
                  <a:moveTo>
                    <a:pt x="1838240" y="226690"/>
                  </a:moveTo>
                  <a:lnTo>
                    <a:pt x="1832846" y="226690"/>
                  </a:lnTo>
                  <a:lnTo>
                    <a:pt x="1832846" y="205111"/>
                  </a:lnTo>
                  <a:lnTo>
                    <a:pt x="1838240" y="205111"/>
                  </a:lnTo>
                  <a:lnTo>
                    <a:pt x="1838240" y="226690"/>
                  </a:lnTo>
                  <a:close/>
                </a:path>
                <a:path w="5039995" h="1857375">
                  <a:moveTo>
                    <a:pt x="1859819" y="232085"/>
                  </a:moveTo>
                  <a:lnTo>
                    <a:pt x="1811267" y="232085"/>
                  </a:lnTo>
                  <a:lnTo>
                    <a:pt x="1811267" y="226690"/>
                  </a:lnTo>
                  <a:lnTo>
                    <a:pt x="1859819" y="226690"/>
                  </a:lnTo>
                  <a:lnTo>
                    <a:pt x="1859819" y="232085"/>
                  </a:lnTo>
                  <a:close/>
                </a:path>
                <a:path w="5039995" h="1857375">
                  <a:moveTo>
                    <a:pt x="1838240" y="253663"/>
                  </a:moveTo>
                  <a:lnTo>
                    <a:pt x="1832846" y="253663"/>
                  </a:lnTo>
                  <a:lnTo>
                    <a:pt x="1832846" y="232085"/>
                  </a:lnTo>
                  <a:lnTo>
                    <a:pt x="1838240" y="232085"/>
                  </a:lnTo>
                  <a:lnTo>
                    <a:pt x="1838240" y="253663"/>
                  </a:lnTo>
                  <a:close/>
                </a:path>
                <a:path w="5039995" h="1857375">
                  <a:moveTo>
                    <a:pt x="1608966" y="226690"/>
                  </a:moveTo>
                  <a:lnTo>
                    <a:pt x="1603571" y="226690"/>
                  </a:lnTo>
                  <a:lnTo>
                    <a:pt x="1603571" y="205111"/>
                  </a:lnTo>
                  <a:lnTo>
                    <a:pt x="1608966" y="205111"/>
                  </a:lnTo>
                  <a:lnTo>
                    <a:pt x="1608966" y="226690"/>
                  </a:lnTo>
                  <a:close/>
                </a:path>
                <a:path w="5039995" h="1857375">
                  <a:moveTo>
                    <a:pt x="1630545" y="232085"/>
                  </a:moveTo>
                  <a:lnTo>
                    <a:pt x="1581992" y="232085"/>
                  </a:lnTo>
                  <a:lnTo>
                    <a:pt x="1581992" y="226690"/>
                  </a:lnTo>
                  <a:lnTo>
                    <a:pt x="1630545" y="226690"/>
                  </a:lnTo>
                  <a:lnTo>
                    <a:pt x="1630545" y="232085"/>
                  </a:lnTo>
                  <a:close/>
                </a:path>
                <a:path w="5039995" h="1857375">
                  <a:moveTo>
                    <a:pt x="1608966" y="253663"/>
                  </a:moveTo>
                  <a:lnTo>
                    <a:pt x="1603571" y="253663"/>
                  </a:lnTo>
                  <a:lnTo>
                    <a:pt x="1603571" y="232085"/>
                  </a:lnTo>
                  <a:lnTo>
                    <a:pt x="1608966" y="232085"/>
                  </a:lnTo>
                  <a:lnTo>
                    <a:pt x="1608966" y="253663"/>
                  </a:lnTo>
                  <a:close/>
                </a:path>
                <a:path w="5039995" h="1857375">
                  <a:moveTo>
                    <a:pt x="1379691" y="226690"/>
                  </a:moveTo>
                  <a:lnTo>
                    <a:pt x="1374297" y="226690"/>
                  </a:lnTo>
                  <a:lnTo>
                    <a:pt x="1374297" y="205111"/>
                  </a:lnTo>
                  <a:lnTo>
                    <a:pt x="1379691" y="205111"/>
                  </a:lnTo>
                  <a:lnTo>
                    <a:pt x="1379691" y="226690"/>
                  </a:lnTo>
                  <a:close/>
                </a:path>
                <a:path w="5039995" h="1857375">
                  <a:moveTo>
                    <a:pt x="1401270" y="232085"/>
                  </a:moveTo>
                  <a:lnTo>
                    <a:pt x="1352718" y="232085"/>
                  </a:lnTo>
                  <a:lnTo>
                    <a:pt x="1352718" y="226690"/>
                  </a:lnTo>
                  <a:lnTo>
                    <a:pt x="1401270" y="226690"/>
                  </a:lnTo>
                  <a:lnTo>
                    <a:pt x="1401270" y="232085"/>
                  </a:lnTo>
                  <a:close/>
                </a:path>
                <a:path w="5039995" h="1857375">
                  <a:moveTo>
                    <a:pt x="1379691" y="253663"/>
                  </a:moveTo>
                  <a:lnTo>
                    <a:pt x="1374297" y="253663"/>
                  </a:lnTo>
                  <a:lnTo>
                    <a:pt x="1374297" y="232085"/>
                  </a:lnTo>
                  <a:lnTo>
                    <a:pt x="1379691" y="232085"/>
                  </a:lnTo>
                  <a:lnTo>
                    <a:pt x="1379691" y="253663"/>
                  </a:lnTo>
                  <a:close/>
                </a:path>
                <a:path w="5039995" h="1857375">
                  <a:moveTo>
                    <a:pt x="1150417" y="226690"/>
                  </a:moveTo>
                  <a:lnTo>
                    <a:pt x="1145022" y="226690"/>
                  </a:lnTo>
                  <a:lnTo>
                    <a:pt x="1145022" y="205111"/>
                  </a:lnTo>
                  <a:lnTo>
                    <a:pt x="1150417" y="205111"/>
                  </a:lnTo>
                  <a:lnTo>
                    <a:pt x="1150417" y="226690"/>
                  </a:lnTo>
                  <a:close/>
                </a:path>
                <a:path w="5039995" h="1857375">
                  <a:moveTo>
                    <a:pt x="1171996" y="232085"/>
                  </a:moveTo>
                  <a:lnTo>
                    <a:pt x="1123444" y="232085"/>
                  </a:lnTo>
                  <a:lnTo>
                    <a:pt x="1123444" y="226690"/>
                  </a:lnTo>
                  <a:lnTo>
                    <a:pt x="1171996" y="226690"/>
                  </a:lnTo>
                  <a:lnTo>
                    <a:pt x="1171996" y="232085"/>
                  </a:lnTo>
                  <a:close/>
                </a:path>
                <a:path w="5039995" h="1857375">
                  <a:moveTo>
                    <a:pt x="1150417" y="253663"/>
                  </a:moveTo>
                  <a:lnTo>
                    <a:pt x="1145022" y="253663"/>
                  </a:lnTo>
                  <a:lnTo>
                    <a:pt x="1145022" y="232085"/>
                  </a:lnTo>
                  <a:lnTo>
                    <a:pt x="1150417" y="232085"/>
                  </a:lnTo>
                  <a:lnTo>
                    <a:pt x="1150417" y="253663"/>
                  </a:lnTo>
                  <a:close/>
                </a:path>
                <a:path w="5039995" h="1857375">
                  <a:moveTo>
                    <a:pt x="1951529" y="341327"/>
                  </a:moveTo>
                  <a:lnTo>
                    <a:pt x="1946134" y="341327"/>
                  </a:lnTo>
                  <a:lnTo>
                    <a:pt x="1946134" y="319748"/>
                  </a:lnTo>
                  <a:lnTo>
                    <a:pt x="1951529" y="319748"/>
                  </a:lnTo>
                  <a:lnTo>
                    <a:pt x="1951529" y="341327"/>
                  </a:lnTo>
                  <a:close/>
                </a:path>
                <a:path w="5039995" h="1857375">
                  <a:moveTo>
                    <a:pt x="1973108" y="346722"/>
                  </a:moveTo>
                  <a:lnTo>
                    <a:pt x="1924555" y="346722"/>
                  </a:lnTo>
                  <a:lnTo>
                    <a:pt x="1924555" y="341327"/>
                  </a:lnTo>
                  <a:lnTo>
                    <a:pt x="1973108" y="341327"/>
                  </a:lnTo>
                  <a:lnTo>
                    <a:pt x="1973108" y="346722"/>
                  </a:lnTo>
                  <a:close/>
                </a:path>
                <a:path w="5039995" h="1857375">
                  <a:moveTo>
                    <a:pt x="1951529" y="368301"/>
                  </a:moveTo>
                  <a:lnTo>
                    <a:pt x="1946134" y="368301"/>
                  </a:lnTo>
                  <a:lnTo>
                    <a:pt x="1946134" y="346722"/>
                  </a:lnTo>
                  <a:lnTo>
                    <a:pt x="1951529" y="346722"/>
                  </a:lnTo>
                  <a:lnTo>
                    <a:pt x="1951529" y="368301"/>
                  </a:lnTo>
                  <a:close/>
                </a:path>
                <a:path w="5039995" h="1857375">
                  <a:moveTo>
                    <a:pt x="1723603" y="341327"/>
                  </a:moveTo>
                  <a:lnTo>
                    <a:pt x="1718208" y="341327"/>
                  </a:lnTo>
                  <a:lnTo>
                    <a:pt x="1718208" y="319748"/>
                  </a:lnTo>
                  <a:lnTo>
                    <a:pt x="1723603" y="319748"/>
                  </a:lnTo>
                  <a:lnTo>
                    <a:pt x="1723603" y="341327"/>
                  </a:lnTo>
                  <a:close/>
                </a:path>
                <a:path w="5039995" h="1857375">
                  <a:moveTo>
                    <a:pt x="1745182" y="346722"/>
                  </a:moveTo>
                  <a:lnTo>
                    <a:pt x="1696630" y="346722"/>
                  </a:lnTo>
                  <a:lnTo>
                    <a:pt x="1696630" y="341327"/>
                  </a:lnTo>
                  <a:lnTo>
                    <a:pt x="1745182" y="341327"/>
                  </a:lnTo>
                  <a:lnTo>
                    <a:pt x="1745182" y="346722"/>
                  </a:lnTo>
                  <a:close/>
                </a:path>
                <a:path w="5039995" h="1857375">
                  <a:moveTo>
                    <a:pt x="1723603" y="368301"/>
                  </a:moveTo>
                  <a:lnTo>
                    <a:pt x="1718208" y="368301"/>
                  </a:lnTo>
                  <a:lnTo>
                    <a:pt x="1718208" y="346722"/>
                  </a:lnTo>
                  <a:lnTo>
                    <a:pt x="1723603" y="346722"/>
                  </a:lnTo>
                  <a:lnTo>
                    <a:pt x="1723603" y="368301"/>
                  </a:lnTo>
                  <a:close/>
                </a:path>
                <a:path w="5039995" h="1857375">
                  <a:moveTo>
                    <a:pt x="1494329" y="341327"/>
                  </a:moveTo>
                  <a:lnTo>
                    <a:pt x="1488934" y="341327"/>
                  </a:lnTo>
                  <a:lnTo>
                    <a:pt x="1488934" y="319748"/>
                  </a:lnTo>
                  <a:lnTo>
                    <a:pt x="1494329" y="319748"/>
                  </a:lnTo>
                  <a:lnTo>
                    <a:pt x="1494329" y="341327"/>
                  </a:lnTo>
                  <a:close/>
                </a:path>
                <a:path w="5039995" h="1857375">
                  <a:moveTo>
                    <a:pt x="1515907" y="346722"/>
                  </a:moveTo>
                  <a:lnTo>
                    <a:pt x="1467355" y="346722"/>
                  </a:lnTo>
                  <a:lnTo>
                    <a:pt x="1467355" y="341327"/>
                  </a:lnTo>
                  <a:lnTo>
                    <a:pt x="1515907" y="341327"/>
                  </a:lnTo>
                  <a:lnTo>
                    <a:pt x="1515907" y="346722"/>
                  </a:lnTo>
                  <a:close/>
                </a:path>
                <a:path w="5039995" h="1857375">
                  <a:moveTo>
                    <a:pt x="1494329" y="368301"/>
                  </a:moveTo>
                  <a:lnTo>
                    <a:pt x="1488934" y="368301"/>
                  </a:lnTo>
                  <a:lnTo>
                    <a:pt x="1488934" y="346722"/>
                  </a:lnTo>
                  <a:lnTo>
                    <a:pt x="1494329" y="346722"/>
                  </a:lnTo>
                  <a:lnTo>
                    <a:pt x="1494329" y="368301"/>
                  </a:lnTo>
                  <a:close/>
                </a:path>
                <a:path w="5039995" h="1857375">
                  <a:moveTo>
                    <a:pt x="1265054" y="341327"/>
                  </a:moveTo>
                  <a:lnTo>
                    <a:pt x="1259660" y="341327"/>
                  </a:lnTo>
                  <a:lnTo>
                    <a:pt x="1259660" y="319748"/>
                  </a:lnTo>
                  <a:lnTo>
                    <a:pt x="1265054" y="319748"/>
                  </a:lnTo>
                  <a:lnTo>
                    <a:pt x="1265054" y="341327"/>
                  </a:lnTo>
                  <a:close/>
                </a:path>
                <a:path w="5039995" h="1857375">
                  <a:moveTo>
                    <a:pt x="1286633" y="346722"/>
                  </a:moveTo>
                  <a:lnTo>
                    <a:pt x="1238081" y="346722"/>
                  </a:lnTo>
                  <a:lnTo>
                    <a:pt x="1238081" y="341327"/>
                  </a:lnTo>
                  <a:lnTo>
                    <a:pt x="1286633" y="341327"/>
                  </a:lnTo>
                  <a:lnTo>
                    <a:pt x="1286633" y="346722"/>
                  </a:lnTo>
                  <a:close/>
                </a:path>
                <a:path w="5039995" h="1857375">
                  <a:moveTo>
                    <a:pt x="1265054" y="368301"/>
                  </a:moveTo>
                  <a:lnTo>
                    <a:pt x="1259660" y="368301"/>
                  </a:lnTo>
                  <a:lnTo>
                    <a:pt x="1259660" y="346722"/>
                  </a:lnTo>
                  <a:lnTo>
                    <a:pt x="1265054" y="346722"/>
                  </a:lnTo>
                  <a:lnTo>
                    <a:pt x="1265054" y="368301"/>
                  </a:lnTo>
                  <a:close/>
                </a:path>
                <a:path w="5039995" h="1857375">
                  <a:moveTo>
                    <a:pt x="1838240" y="455964"/>
                  </a:moveTo>
                  <a:lnTo>
                    <a:pt x="1832846" y="455964"/>
                  </a:lnTo>
                  <a:lnTo>
                    <a:pt x="1832846" y="434385"/>
                  </a:lnTo>
                  <a:lnTo>
                    <a:pt x="1838240" y="434385"/>
                  </a:lnTo>
                  <a:lnTo>
                    <a:pt x="1838240" y="455964"/>
                  </a:lnTo>
                  <a:close/>
                </a:path>
                <a:path w="5039995" h="1857375">
                  <a:moveTo>
                    <a:pt x="1859819" y="461359"/>
                  </a:moveTo>
                  <a:lnTo>
                    <a:pt x="1811267" y="461359"/>
                  </a:lnTo>
                  <a:lnTo>
                    <a:pt x="1811267" y="455964"/>
                  </a:lnTo>
                  <a:lnTo>
                    <a:pt x="1859819" y="455964"/>
                  </a:lnTo>
                  <a:lnTo>
                    <a:pt x="1859819" y="461359"/>
                  </a:lnTo>
                  <a:close/>
                </a:path>
                <a:path w="5039995" h="1857375">
                  <a:moveTo>
                    <a:pt x="1838240" y="482938"/>
                  </a:moveTo>
                  <a:lnTo>
                    <a:pt x="1832846" y="482938"/>
                  </a:lnTo>
                  <a:lnTo>
                    <a:pt x="1832846" y="461359"/>
                  </a:lnTo>
                  <a:lnTo>
                    <a:pt x="1838240" y="461359"/>
                  </a:lnTo>
                  <a:lnTo>
                    <a:pt x="1838240" y="482938"/>
                  </a:lnTo>
                  <a:close/>
                </a:path>
                <a:path w="5039995" h="1857375">
                  <a:moveTo>
                    <a:pt x="1608966" y="455964"/>
                  </a:moveTo>
                  <a:lnTo>
                    <a:pt x="1603571" y="455964"/>
                  </a:lnTo>
                  <a:lnTo>
                    <a:pt x="1603571" y="434385"/>
                  </a:lnTo>
                  <a:lnTo>
                    <a:pt x="1608966" y="434385"/>
                  </a:lnTo>
                  <a:lnTo>
                    <a:pt x="1608966" y="455964"/>
                  </a:lnTo>
                  <a:close/>
                </a:path>
                <a:path w="5039995" h="1857375">
                  <a:moveTo>
                    <a:pt x="1630545" y="461359"/>
                  </a:moveTo>
                  <a:lnTo>
                    <a:pt x="1581992" y="461359"/>
                  </a:lnTo>
                  <a:lnTo>
                    <a:pt x="1581992" y="455964"/>
                  </a:lnTo>
                  <a:lnTo>
                    <a:pt x="1630545" y="455964"/>
                  </a:lnTo>
                  <a:lnTo>
                    <a:pt x="1630545" y="461359"/>
                  </a:lnTo>
                  <a:close/>
                </a:path>
                <a:path w="5039995" h="1857375">
                  <a:moveTo>
                    <a:pt x="1608966" y="482938"/>
                  </a:moveTo>
                  <a:lnTo>
                    <a:pt x="1603571" y="482938"/>
                  </a:lnTo>
                  <a:lnTo>
                    <a:pt x="1603571" y="461359"/>
                  </a:lnTo>
                  <a:lnTo>
                    <a:pt x="1608966" y="461359"/>
                  </a:lnTo>
                  <a:lnTo>
                    <a:pt x="1608966" y="482938"/>
                  </a:lnTo>
                  <a:close/>
                </a:path>
                <a:path w="5039995" h="1857375">
                  <a:moveTo>
                    <a:pt x="1379691" y="455964"/>
                  </a:moveTo>
                  <a:lnTo>
                    <a:pt x="1374297" y="455964"/>
                  </a:lnTo>
                  <a:lnTo>
                    <a:pt x="1374297" y="434385"/>
                  </a:lnTo>
                  <a:lnTo>
                    <a:pt x="1379691" y="434385"/>
                  </a:lnTo>
                  <a:lnTo>
                    <a:pt x="1379691" y="455964"/>
                  </a:lnTo>
                  <a:close/>
                </a:path>
                <a:path w="5039995" h="1857375">
                  <a:moveTo>
                    <a:pt x="1401270" y="461359"/>
                  </a:moveTo>
                  <a:lnTo>
                    <a:pt x="1352718" y="461359"/>
                  </a:lnTo>
                  <a:lnTo>
                    <a:pt x="1352718" y="455964"/>
                  </a:lnTo>
                  <a:lnTo>
                    <a:pt x="1401270" y="455964"/>
                  </a:lnTo>
                  <a:lnTo>
                    <a:pt x="1401270" y="461359"/>
                  </a:lnTo>
                  <a:close/>
                </a:path>
                <a:path w="5039995" h="1857375">
                  <a:moveTo>
                    <a:pt x="1379691" y="482938"/>
                  </a:moveTo>
                  <a:lnTo>
                    <a:pt x="1374297" y="482938"/>
                  </a:lnTo>
                  <a:lnTo>
                    <a:pt x="1374297" y="461359"/>
                  </a:lnTo>
                  <a:lnTo>
                    <a:pt x="1379691" y="461359"/>
                  </a:lnTo>
                  <a:lnTo>
                    <a:pt x="1379691" y="482938"/>
                  </a:lnTo>
                  <a:close/>
                </a:path>
                <a:path w="5039995" h="1857375">
                  <a:moveTo>
                    <a:pt x="1150417" y="455964"/>
                  </a:moveTo>
                  <a:lnTo>
                    <a:pt x="1145022" y="455964"/>
                  </a:lnTo>
                  <a:lnTo>
                    <a:pt x="1145022" y="434385"/>
                  </a:lnTo>
                  <a:lnTo>
                    <a:pt x="1150417" y="434385"/>
                  </a:lnTo>
                  <a:lnTo>
                    <a:pt x="1150417" y="455964"/>
                  </a:lnTo>
                  <a:close/>
                </a:path>
                <a:path w="5039995" h="1857375">
                  <a:moveTo>
                    <a:pt x="1171996" y="461359"/>
                  </a:moveTo>
                  <a:lnTo>
                    <a:pt x="1123444" y="461359"/>
                  </a:lnTo>
                  <a:lnTo>
                    <a:pt x="1123444" y="455964"/>
                  </a:lnTo>
                  <a:lnTo>
                    <a:pt x="1171996" y="455964"/>
                  </a:lnTo>
                  <a:lnTo>
                    <a:pt x="1171996" y="461359"/>
                  </a:lnTo>
                  <a:close/>
                </a:path>
                <a:path w="5039995" h="1857375">
                  <a:moveTo>
                    <a:pt x="1150417" y="482938"/>
                  </a:moveTo>
                  <a:lnTo>
                    <a:pt x="1145022" y="482938"/>
                  </a:lnTo>
                  <a:lnTo>
                    <a:pt x="1145022" y="461359"/>
                  </a:lnTo>
                  <a:lnTo>
                    <a:pt x="1150417" y="461359"/>
                  </a:lnTo>
                  <a:lnTo>
                    <a:pt x="1150417" y="482938"/>
                  </a:lnTo>
                  <a:close/>
                </a:path>
                <a:path w="5039995" h="1857375">
                  <a:moveTo>
                    <a:pt x="1951529" y="570601"/>
                  </a:moveTo>
                  <a:lnTo>
                    <a:pt x="1946134" y="570601"/>
                  </a:lnTo>
                  <a:lnTo>
                    <a:pt x="1946134" y="549023"/>
                  </a:lnTo>
                  <a:lnTo>
                    <a:pt x="1951529" y="549023"/>
                  </a:lnTo>
                  <a:lnTo>
                    <a:pt x="1951529" y="570601"/>
                  </a:lnTo>
                  <a:close/>
                </a:path>
                <a:path w="5039995" h="1857375">
                  <a:moveTo>
                    <a:pt x="1973108" y="575996"/>
                  </a:moveTo>
                  <a:lnTo>
                    <a:pt x="1924555" y="575996"/>
                  </a:lnTo>
                  <a:lnTo>
                    <a:pt x="1924555" y="570601"/>
                  </a:lnTo>
                  <a:lnTo>
                    <a:pt x="1973108" y="570601"/>
                  </a:lnTo>
                  <a:lnTo>
                    <a:pt x="1973108" y="575996"/>
                  </a:lnTo>
                  <a:close/>
                </a:path>
                <a:path w="5039995" h="1857375">
                  <a:moveTo>
                    <a:pt x="1951529" y="597575"/>
                  </a:moveTo>
                  <a:lnTo>
                    <a:pt x="1946134" y="597575"/>
                  </a:lnTo>
                  <a:lnTo>
                    <a:pt x="1946134" y="575996"/>
                  </a:lnTo>
                  <a:lnTo>
                    <a:pt x="1951529" y="575996"/>
                  </a:lnTo>
                  <a:lnTo>
                    <a:pt x="1951529" y="597575"/>
                  </a:lnTo>
                  <a:close/>
                </a:path>
                <a:path w="5039995" h="1857375">
                  <a:moveTo>
                    <a:pt x="1723603" y="570601"/>
                  </a:moveTo>
                  <a:lnTo>
                    <a:pt x="1718208" y="570601"/>
                  </a:lnTo>
                  <a:lnTo>
                    <a:pt x="1718208" y="549023"/>
                  </a:lnTo>
                  <a:lnTo>
                    <a:pt x="1723603" y="549023"/>
                  </a:lnTo>
                  <a:lnTo>
                    <a:pt x="1723603" y="570601"/>
                  </a:lnTo>
                  <a:close/>
                </a:path>
                <a:path w="5039995" h="1857375">
                  <a:moveTo>
                    <a:pt x="1745182" y="575996"/>
                  </a:moveTo>
                  <a:lnTo>
                    <a:pt x="1696630" y="575996"/>
                  </a:lnTo>
                  <a:lnTo>
                    <a:pt x="1696630" y="570601"/>
                  </a:lnTo>
                  <a:lnTo>
                    <a:pt x="1745182" y="570601"/>
                  </a:lnTo>
                  <a:lnTo>
                    <a:pt x="1745182" y="575996"/>
                  </a:lnTo>
                  <a:close/>
                </a:path>
                <a:path w="5039995" h="1857375">
                  <a:moveTo>
                    <a:pt x="1723603" y="597575"/>
                  </a:moveTo>
                  <a:lnTo>
                    <a:pt x="1718208" y="597575"/>
                  </a:lnTo>
                  <a:lnTo>
                    <a:pt x="1718208" y="575996"/>
                  </a:lnTo>
                  <a:lnTo>
                    <a:pt x="1723603" y="575996"/>
                  </a:lnTo>
                  <a:lnTo>
                    <a:pt x="1723603" y="597575"/>
                  </a:lnTo>
                  <a:close/>
                </a:path>
                <a:path w="5039995" h="1857375">
                  <a:moveTo>
                    <a:pt x="1494329" y="570601"/>
                  </a:moveTo>
                  <a:lnTo>
                    <a:pt x="1488934" y="570601"/>
                  </a:lnTo>
                  <a:lnTo>
                    <a:pt x="1488934" y="549023"/>
                  </a:lnTo>
                  <a:lnTo>
                    <a:pt x="1494329" y="549023"/>
                  </a:lnTo>
                  <a:lnTo>
                    <a:pt x="1494329" y="570601"/>
                  </a:lnTo>
                  <a:close/>
                </a:path>
                <a:path w="5039995" h="1857375">
                  <a:moveTo>
                    <a:pt x="1515907" y="575996"/>
                  </a:moveTo>
                  <a:lnTo>
                    <a:pt x="1467355" y="575996"/>
                  </a:lnTo>
                  <a:lnTo>
                    <a:pt x="1467355" y="570601"/>
                  </a:lnTo>
                  <a:lnTo>
                    <a:pt x="1515907" y="570601"/>
                  </a:lnTo>
                  <a:lnTo>
                    <a:pt x="1515907" y="575996"/>
                  </a:lnTo>
                  <a:close/>
                </a:path>
                <a:path w="5039995" h="1857375">
                  <a:moveTo>
                    <a:pt x="1494329" y="597575"/>
                  </a:moveTo>
                  <a:lnTo>
                    <a:pt x="1488934" y="597575"/>
                  </a:lnTo>
                  <a:lnTo>
                    <a:pt x="1488934" y="575996"/>
                  </a:lnTo>
                  <a:lnTo>
                    <a:pt x="1494329" y="575996"/>
                  </a:lnTo>
                  <a:lnTo>
                    <a:pt x="1494329" y="597575"/>
                  </a:lnTo>
                  <a:close/>
                </a:path>
                <a:path w="5039995" h="1857375">
                  <a:moveTo>
                    <a:pt x="1265054" y="570601"/>
                  </a:moveTo>
                  <a:lnTo>
                    <a:pt x="1259660" y="570601"/>
                  </a:lnTo>
                  <a:lnTo>
                    <a:pt x="1259660" y="549023"/>
                  </a:lnTo>
                  <a:lnTo>
                    <a:pt x="1265054" y="549023"/>
                  </a:lnTo>
                  <a:lnTo>
                    <a:pt x="1265054" y="570601"/>
                  </a:lnTo>
                  <a:close/>
                </a:path>
                <a:path w="5039995" h="1857375">
                  <a:moveTo>
                    <a:pt x="1286633" y="575996"/>
                  </a:moveTo>
                  <a:lnTo>
                    <a:pt x="1238081" y="575996"/>
                  </a:lnTo>
                  <a:lnTo>
                    <a:pt x="1238081" y="570601"/>
                  </a:lnTo>
                  <a:lnTo>
                    <a:pt x="1286633" y="570601"/>
                  </a:lnTo>
                  <a:lnTo>
                    <a:pt x="1286633" y="575996"/>
                  </a:lnTo>
                  <a:close/>
                </a:path>
                <a:path w="5039995" h="1857375">
                  <a:moveTo>
                    <a:pt x="1265054" y="597575"/>
                  </a:moveTo>
                  <a:lnTo>
                    <a:pt x="1259660" y="597575"/>
                  </a:lnTo>
                  <a:lnTo>
                    <a:pt x="1259660" y="575996"/>
                  </a:lnTo>
                  <a:lnTo>
                    <a:pt x="1265054" y="575996"/>
                  </a:lnTo>
                  <a:lnTo>
                    <a:pt x="1265054" y="597575"/>
                  </a:lnTo>
                  <a:close/>
                </a:path>
                <a:path w="5039995" h="1857375">
                  <a:moveTo>
                    <a:pt x="1838240" y="685239"/>
                  </a:moveTo>
                  <a:lnTo>
                    <a:pt x="1832846" y="685239"/>
                  </a:lnTo>
                  <a:lnTo>
                    <a:pt x="1832846" y="663660"/>
                  </a:lnTo>
                  <a:lnTo>
                    <a:pt x="1838240" y="663660"/>
                  </a:lnTo>
                  <a:lnTo>
                    <a:pt x="1838240" y="685239"/>
                  </a:lnTo>
                  <a:close/>
                </a:path>
                <a:path w="5039995" h="1857375">
                  <a:moveTo>
                    <a:pt x="1859819" y="690633"/>
                  </a:moveTo>
                  <a:lnTo>
                    <a:pt x="1811267" y="690633"/>
                  </a:lnTo>
                  <a:lnTo>
                    <a:pt x="1811267" y="685239"/>
                  </a:lnTo>
                  <a:lnTo>
                    <a:pt x="1859819" y="685239"/>
                  </a:lnTo>
                  <a:lnTo>
                    <a:pt x="1859819" y="690633"/>
                  </a:lnTo>
                  <a:close/>
                </a:path>
                <a:path w="5039995" h="1857375">
                  <a:moveTo>
                    <a:pt x="1838240" y="712212"/>
                  </a:moveTo>
                  <a:lnTo>
                    <a:pt x="1832846" y="712212"/>
                  </a:lnTo>
                  <a:lnTo>
                    <a:pt x="1832846" y="690633"/>
                  </a:lnTo>
                  <a:lnTo>
                    <a:pt x="1838240" y="690633"/>
                  </a:lnTo>
                  <a:lnTo>
                    <a:pt x="1838240" y="712212"/>
                  </a:lnTo>
                  <a:close/>
                </a:path>
                <a:path w="5039995" h="1857375">
                  <a:moveTo>
                    <a:pt x="1608966" y="685239"/>
                  </a:moveTo>
                  <a:lnTo>
                    <a:pt x="1603571" y="685239"/>
                  </a:lnTo>
                  <a:lnTo>
                    <a:pt x="1603571" y="663660"/>
                  </a:lnTo>
                  <a:lnTo>
                    <a:pt x="1608966" y="663660"/>
                  </a:lnTo>
                  <a:lnTo>
                    <a:pt x="1608966" y="685239"/>
                  </a:lnTo>
                  <a:close/>
                </a:path>
                <a:path w="5039995" h="1857375">
                  <a:moveTo>
                    <a:pt x="1630545" y="690633"/>
                  </a:moveTo>
                  <a:lnTo>
                    <a:pt x="1581992" y="690633"/>
                  </a:lnTo>
                  <a:lnTo>
                    <a:pt x="1581992" y="685239"/>
                  </a:lnTo>
                  <a:lnTo>
                    <a:pt x="1630545" y="685239"/>
                  </a:lnTo>
                  <a:lnTo>
                    <a:pt x="1630545" y="690633"/>
                  </a:lnTo>
                  <a:close/>
                </a:path>
                <a:path w="5039995" h="1857375">
                  <a:moveTo>
                    <a:pt x="1608966" y="712212"/>
                  </a:moveTo>
                  <a:lnTo>
                    <a:pt x="1603571" y="712212"/>
                  </a:lnTo>
                  <a:lnTo>
                    <a:pt x="1603571" y="690633"/>
                  </a:lnTo>
                  <a:lnTo>
                    <a:pt x="1608966" y="690633"/>
                  </a:lnTo>
                  <a:lnTo>
                    <a:pt x="1608966" y="712212"/>
                  </a:lnTo>
                  <a:close/>
                </a:path>
                <a:path w="5039995" h="1857375">
                  <a:moveTo>
                    <a:pt x="1379691" y="685239"/>
                  </a:moveTo>
                  <a:lnTo>
                    <a:pt x="1374297" y="685239"/>
                  </a:lnTo>
                  <a:lnTo>
                    <a:pt x="1374297" y="663660"/>
                  </a:lnTo>
                  <a:lnTo>
                    <a:pt x="1379691" y="663660"/>
                  </a:lnTo>
                  <a:lnTo>
                    <a:pt x="1379691" y="685239"/>
                  </a:lnTo>
                  <a:close/>
                </a:path>
                <a:path w="5039995" h="1857375">
                  <a:moveTo>
                    <a:pt x="1401270" y="690633"/>
                  </a:moveTo>
                  <a:lnTo>
                    <a:pt x="1352718" y="690633"/>
                  </a:lnTo>
                  <a:lnTo>
                    <a:pt x="1352718" y="685239"/>
                  </a:lnTo>
                  <a:lnTo>
                    <a:pt x="1401270" y="685239"/>
                  </a:lnTo>
                  <a:lnTo>
                    <a:pt x="1401270" y="690633"/>
                  </a:lnTo>
                  <a:close/>
                </a:path>
                <a:path w="5039995" h="1857375">
                  <a:moveTo>
                    <a:pt x="1379691" y="712212"/>
                  </a:moveTo>
                  <a:lnTo>
                    <a:pt x="1374297" y="712212"/>
                  </a:lnTo>
                  <a:lnTo>
                    <a:pt x="1374297" y="690633"/>
                  </a:lnTo>
                  <a:lnTo>
                    <a:pt x="1379691" y="690633"/>
                  </a:lnTo>
                  <a:lnTo>
                    <a:pt x="1379691" y="712212"/>
                  </a:lnTo>
                  <a:close/>
                </a:path>
                <a:path w="5039995" h="1857375">
                  <a:moveTo>
                    <a:pt x="1150417" y="685239"/>
                  </a:moveTo>
                  <a:lnTo>
                    <a:pt x="1145022" y="685239"/>
                  </a:lnTo>
                  <a:lnTo>
                    <a:pt x="1145022" y="663660"/>
                  </a:lnTo>
                  <a:lnTo>
                    <a:pt x="1150417" y="663660"/>
                  </a:lnTo>
                  <a:lnTo>
                    <a:pt x="1150417" y="685239"/>
                  </a:lnTo>
                  <a:close/>
                </a:path>
                <a:path w="5039995" h="1857375">
                  <a:moveTo>
                    <a:pt x="1171996" y="690633"/>
                  </a:moveTo>
                  <a:lnTo>
                    <a:pt x="1123444" y="690633"/>
                  </a:lnTo>
                  <a:lnTo>
                    <a:pt x="1123444" y="685239"/>
                  </a:lnTo>
                  <a:lnTo>
                    <a:pt x="1171996" y="685239"/>
                  </a:lnTo>
                  <a:lnTo>
                    <a:pt x="1171996" y="690633"/>
                  </a:lnTo>
                  <a:close/>
                </a:path>
                <a:path w="5039995" h="1857375">
                  <a:moveTo>
                    <a:pt x="1150417" y="712212"/>
                  </a:moveTo>
                  <a:lnTo>
                    <a:pt x="1145022" y="712212"/>
                  </a:lnTo>
                  <a:lnTo>
                    <a:pt x="1145022" y="690633"/>
                  </a:lnTo>
                  <a:lnTo>
                    <a:pt x="1150417" y="690633"/>
                  </a:lnTo>
                  <a:lnTo>
                    <a:pt x="1150417" y="712212"/>
                  </a:lnTo>
                  <a:close/>
                </a:path>
                <a:path w="5039995" h="1857375">
                  <a:moveTo>
                    <a:pt x="1951529" y="799876"/>
                  </a:moveTo>
                  <a:lnTo>
                    <a:pt x="1946134" y="799876"/>
                  </a:lnTo>
                  <a:lnTo>
                    <a:pt x="1946134" y="778297"/>
                  </a:lnTo>
                  <a:lnTo>
                    <a:pt x="1951529" y="778297"/>
                  </a:lnTo>
                  <a:lnTo>
                    <a:pt x="1951529" y="799876"/>
                  </a:lnTo>
                  <a:close/>
                </a:path>
                <a:path w="5039995" h="1857375">
                  <a:moveTo>
                    <a:pt x="1973108" y="805270"/>
                  </a:moveTo>
                  <a:lnTo>
                    <a:pt x="1924555" y="805270"/>
                  </a:lnTo>
                  <a:lnTo>
                    <a:pt x="1924555" y="799876"/>
                  </a:lnTo>
                  <a:lnTo>
                    <a:pt x="1973108" y="799876"/>
                  </a:lnTo>
                  <a:lnTo>
                    <a:pt x="1973108" y="805270"/>
                  </a:lnTo>
                  <a:close/>
                </a:path>
                <a:path w="5039995" h="1857375">
                  <a:moveTo>
                    <a:pt x="1951529" y="826849"/>
                  </a:moveTo>
                  <a:lnTo>
                    <a:pt x="1946134" y="826849"/>
                  </a:lnTo>
                  <a:lnTo>
                    <a:pt x="1946134" y="805270"/>
                  </a:lnTo>
                  <a:lnTo>
                    <a:pt x="1951529" y="805270"/>
                  </a:lnTo>
                  <a:lnTo>
                    <a:pt x="1951529" y="826849"/>
                  </a:lnTo>
                  <a:close/>
                </a:path>
                <a:path w="5039995" h="1857375">
                  <a:moveTo>
                    <a:pt x="1723603" y="799876"/>
                  </a:moveTo>
                  <a:lnTo>
                    <a:pt x="1718208" y="799876"/>
                  </a:lnTo>
                  <a:lnTo>
                    <a:pt x="1718208" y="778297"/>
                  </a:lnTo>
                  <a:lnTo>
                    <a:pt x="1723603" y="778297"/>
                  </a:lnTo>
                  <a:lnTo>
                    <a:pt x="1723603" y="799876"/>
                  </a:lnTo>
                  <a:close/>
                </a:path>
                <a:path w="5039995" h="1857375">
                  <a:moveTo>
                    <a:pt x="1745182" y="805270"/>
                  </a:moveTo>
                  <a:lnTo>
                    <a:pt x="1696630" y="805270"/>
                  </a:lnTo>
                  <a:lnTo>
                    <a:pt x="1696630" y="799876"/>
                  </a:lnTo>
                  <a:lnTo>
                    <a:pt x="1745182" y="799876"/>
                  </a:lnTo>
                  <a:lnTo>
                    <a:pt x="1745182" y="805270"/>
                  </a:lnTo>
                  <a:close/>
                </a:path>
                <a:path w="5039995" h="1857375">
                  <a:moveTo>
                    <a:pt x="1723603" y="826849"/>
                  </a:moveTo>
                  <a:lnTo>
                    <a:pt x="1718208" y="826849"/>
                  </a:lnTo>
                  <a:lnTo>
                    <a:pt x="1718208" y="805270"/>
                  </a:lnTo>
                  <a:lnTo>
                    <a:pt x="1723603" y="805270"/>
                  </a:lnTo>
                  <a:lnTo>
                    <a:pt x="1723603" y="826849"/>
                  </a:lnTo>
                  <a:close/>
                </a:path>
                <a:path w="5039995" h="1857375">
                  <a:moveTo>
                    <a:pt x="1494329" y="799876"/>
                  </a:moveTo>
                  <a:lnTo>
                    <a:pt x="1488934" y="799876"/>
                  </a:lnTo>
                  <a:lnTo>
                    <a:pt x="1488934" y="778297"/>
                  </a:lnTo>
                  <a:lnTo>
                    <a:pt x="1494329" y="778297"/>
                  </a:lnTo>
                  <a:lnTo>
                    <a:pt x="1494329" y="799876"/>
                  </a:lnTo>
                  <a:close/>
                </a:path>
                <a:path w="5039995" h="1857375">
                  <a:moveTo>
                    <a:pt x="1515907" y="805270"/>
                  </a:moveTo>
                  <a:lnTo>
                    <a:pt x="1467355" y="805270"/>
                  </a:lnTo>
                  <a:lnTo>
                    <a:pt x="1467355" y="799876"/>
                  </a:lnTo>
                  <a:lnTo>
                    <a:pt x="1515907" y="799876"/>
                  </a:lnTo>
                  <a:lnTo>
                    <a:pt x="1515907" y="805270"/>
                  </a:lnTo>
                  <a:close/>
                </a:path>
                <a:path w="5039995" h="1857375">
                  <a:moveTo>
                    <a:pt x="1494329" y="826849"/>
                  </a:moveTo>
                  <a:lnTo>
                    <a:pt x="1488934" y="826849"/>
                  </a:lnTo>
                  <a:lnTo>
                    <a:pt x="1488934" y="805270"/>
                  </a:lnTo>
                  <a:lnTo>
                    <a:pt x="1494329" y="805270"/>
                  </a:lnTo>
                  <a:lnTo>
                    <a:pt x="1494329" y="826849"/>
                  </a:lnTo>
                  <a:close/>
                </a:path>
                <a:path w="5039995" h="1857375">
                  <a:moveTo>
                    <a:pt x="1265054" y="799876"/>
                  </a:moveTo>
                  <a:lnTo>
                    <a:pt x="1259660" y="799876"/>
                  </a:lnTo>
                  <a:lnTo>
                    <a:pt x="1259660" y="778297"/>
                  </a:lnTo>
                  <a:lnTo>
                    <a:pt x="1265054" y="778297"/>
                  </a:lnTo>
                  <a:lnTo>
                    <a:pt x="1265054" y="799876"/>
                  </a:lnTo>
                  <a:close/>
                </a:path>
                <a:path w="5039995" h="1857375">
                  <a:moveTo>
                    <a:pt x="1286633" y="805270"/>
                  </a:moveTo>
                  <a:lnTo>
                    <a:pt x="1238081" y="805270"/>
                  </a:lnTo>
                  <a:lnTo>
                    <a:pt x="1238081" y="799876"/>
                  </a:lnTo>
                  <a:lnTo>
                    <a:pt x="1286633" y="799876"/>
                  </a:lnTo>
                  <a:lnTo>
                    <a:pt x="1286633" y="805270"/>
                  </a:lnTo>
                  <a:close/>
                </a:path>
                <a:path w="5039995" h="1857375">
                  <a:moveTo>
                    <a:pt x="1265054" y="826849"/>
                  </a:moveTo>
                  <a:lnTo>
                    <a:pt x="1259660" y="826849"/>
                  </a:lnTo>
                  <a:lnTo>
                    <a:pt x="1259660" y="805270"/>
                  </a:lnTo>
                  <a:lnTo>
                    <a:pt x="1265054" y="805270"/>
                  </a:lnTo>
                  <a:lnTo>
                    <a:pt x="1265054" y="826849"/>
                  </a:lnTo>
                  <a:close/>
                </a:path>
                <a:path w="5039995" h="1857375">
                  <a:moveTo>
                    <a:pt x="1838240" y="914513"/>
                  </a:moveTo>
                  <a:lnTo>
                    <a:pt x="1832846" y="914513"/>
                  </a:lnTo>
                  <a:lnTo>
                    <a:pt x="1832846" y="892934"/>
                  </a:lnTo>
                  <a:lnTo>
                    <a:pt x="1838240" y="892934"/>
                  </a:lnTo>
                  <a:lnTo>
                    <a:pt x="1838240" y="914513"/>
                  </a:lnTo>
                  <a:close/>
                </a:path>
                <a:path w="5039995" h="1857375">
                  <a:moveTo>
                    <a:pt x="1859819" y="919908"/>
                  </a:moveTo>
                  <a:lnTo>
                    <a:pt x="1811267" y="919908"/>
                  </a:lnTo>
                  <a:lnTo>
                    <a:pt x="1811267" y="914513"/>
                  </a:lnTo>
                  <a:lnTo>
                    <a:pt x="1859819" y="914513"/>
                  </a:lnTo>
                  <a:lnTo>
                    <a:pt x="1859819" y="919908"/>
                  </a:lnTo>
                  <a:close/>
                </a:path>
                <a:path w="5039995" h="1857375">
                  <a:moveTo>
                    <a:pt x="1838240" y="941486"/>
                  </a:moveTo>
                  <a:lnTo>
                    <a:pt x="1832846" y="941486"/>
                  </a:lnTo>
                  <a:lnTo>
                    <a:pt x="1832846" y="919908"/>
                  </a:lnTo>
                  <a:lnTo>
                    <a:pt x="1838240" y="919908"/>
                  </a:lnTo>
                  <a:lnTo>
                    <a:pt x="1838240" y="941486"/>
                  </a:lnTo>
                  <a:close/>
                </a:path>
                <a:path w="5039995" h="1857375">
                  <a:moveTo>
                    <a:pt x="1608966" y="914513"/>
                  </a:moveTo>
                  <a:lnTo>
                    <a:pt x="1603571" y="914513"/>
                  </a:lnTo>
                  <a:lnTo>
                    <a:pt x="1603571" y="892934"/>
                  </a:lnTo>
                  <a:lnTo>
                    <a:pt x="1608966" y="892934"/>
                  </a:lnTo>
                  <a:lnTo>
                    <a:pt x="1608966" y="914513"/>
                  </a:lnTo>
                  <a:close/>
                </a:path>
                <a:path w="5039995" h="1857375">
                  <a:moveTo>
                    <a:pt x="1630545" y="919908"/>
                  </a:moveTo>
                  <a:lnTo>
                    <a:pt x="1581992" y="919908"/>
                  </a:lnTo>
                  <a:lnTo>
                    <a:pt x="1581992" y="914513"/>
                  </a:lnTo>
                  <a:lnTo>
                    <a:pt x="1630545" y="914513"/>
                  </a:lnTo>
                  <a:lnTo>
                    <a:pt x="1630545" y="919908"/>
                  </a:lnTo>
                  <a:close/>
                </a:path>
                <a:path w="5039995" h="1857375">
                  <a:moveTo>
                    <a:pt x="1608966" y="941486"/>
                  </a:moveTo>
                  <a:lnTo>
                    <a:pt x="1603571" y="941486"/>
                  </a:lnTo>
                  <a:lnTo>
                    <a:pt x="1603571" y="919908"/>
                  </a:lnTo>
                  <a:lnTo>
                    <a:pt x="1608966" y="919908"/>
                  </a:lnTo>
                  <a:lnTo>
                    <a:pt x="1608966" y="941486"/>
                  </a:lnTo>
                  <a:close/>
                </a:path>
                <a:path w="5039995" h="1857375">
                  <a:moveTo>
                    <a:pt x="1379691" y="914513"/>
                  </a:moveTo>
                  <a:lnTo>
                    <a:pt x="1374297" y="914513"/>
                  </a:lnTo>
                  <a:lnTo>
                    <a:pt x="1374297" y="892934"/>
                  </a:lnTo>
                  <a:lnTo>
                    <a:pt x="1379691" y="892934"/>
                  </a:lnTo>
                  <a:lnTo>
                    <a:pt x="1379691" y="914513"/>
                  </a:lnTo>
                  <a:close/>
                </a:path>
                <a:path w="5039995" h="1857375">
                  <a:moveTo>
                    <a:pt x="1401270" y="919908"/>
                  </a:moveTo>
                  <a:lnTo>
                    <a:pt x="1352718" y="919908"/>
                  </a:lnTo>
                  <a:lnTo>
                    <a:pt x="1352718" y="914513"/>
                  </a:lnTo>
                  <a:lnTo>
                    <a:pt x="1401270" y="914513"/>
                  </a:lnTo>
                  <a:lnTo>
                    <a:pt x="1401270" y="919908"/>
                  </a:lnTo>
                  <a:close/>
                </a:path>
                <a:path w="5039995" h="1857375">
                  <a:moveTo>
                    <a:pt x="1379691" y="941486"/>
                  </a:moveTo>
                  <a:lnTo>
                    <a:pt x="1374297" y="941486"/>
                  </a:lnTo>
                  <a:lnTo>
                    <a:pt x="1374297" y="919908"/>
                  </a:lnTo>
                  <a:lnTo>
                    <a:pt x="1379691" y="919908"/>
                  </a:lnTo>
                  <a:lnTo>
                    <a:pt x="1379691" y="941486"/>
                  </a:lnTo>
                  <a:close/>
                </a:path>
                <a:path w="5039995" h="1857375">
                  <a:moveTo>
                    <a:pt x="1150417" y="914513"/>
                  </a:moveTo>
                  <a:lnTo>
                    <a:pt x="1145022" y="914513"/>
                  </a:lnTo>
                  <a:lnTo>
                    <a:pt x="1145022" y="892934"/>
                  </a:lnTo>
                  <a:lnTo>
                    <a:pt x="1150417" y="892934"/>
                  </a:lnTo>
                  <a:lnTo>
                    <a:pt x="1150417" y="914513"/>
                  </a:lnTo>
                  <a:close/>
                </a:path>
                <a:path w="5039995" h="1857375">
                  <a:moveTo>
                    <a:pt x="1171996" y="919908"/>
                  </a:moveTo>
                  <a:lnTo>
                    <a:pt x="1123444" y="919908"/>
                  </a:lnTo>
                  <a:lnTo>
                    <a:pt x="1123444" y="914513"/>
                  </a:lnTo>
                  <a:lnTo>
                    <a:pt x="1171996" y="914513"/>
                  </a:lnTo>
                  <a:lnTo>
                    <a:pt x="1171996" y="919908"/>
                  </a:lnTo>
                  <a:close/>
                </a:path>
                <a:path w="5039995" h="1857375">
                  <a:moveTo>
                    <a:pt x="1150417" y="941486"/>
                  </a:moveTo>
                  <a:lnTo>
                    <a:pt x="1145022" y="941486"/>
                  </a:lnTo>
                  <a:lnTo>
                    <a:pt x="1145022" y="919908"/>
                  </a:lnTo>
                  <a:lnTo>
                    <a:pt x="1150417" y="919908"/>
                  </a:lnTo>
                  <a:lnTo>
                    <a:pt x="1150417" y="941486"/>
                  </a:lnTo>
                  <a:close/>
                </a:path>
                <a:path w="5039995" h="1857375">
                  <a:moveTo>
                    <a:pt x="1951529" y="1027802"/>
                  </a:moveTo>
                  <a:lnTo>
                    <a:pt x="1946134" y="1027802"/>
                  </a:lnTo>
                  <a:lnTo>
                    <a:pt x="1946134" y="1006223"/>
                  </a:lnTo>
                  <a:lnTo>
                    <a:pt x="1951529" y="1006223"/>
                  </a:lnTo>
                  <a:lnTo>
                    <a:pt x="1951529" y="1027802"/>
                  </a:lnTo>
                  <a:close/>
                </a:path>
                <a:path w="5039995" h="1857375">
                  <a:moveTo>
                    <a:pt x="1973108" y="1033196"/>
                  </a:moveTo>
                  <a:lnTo>
                    <a:pt x="1924555" y="1033196"/>
                  </a:lnTo>
                  <a:lnTo>
                    <a:pt x="1924555" y="1027802"/>
                  </a:lnTo>
                  <a:lnTo>
                    <a:pt x="1973108" y="1027802"/>
                  </a:lnTo>
                  <a:lnTo>
                    <a:pt x="1973108" y="1033196"/>
                  </a:lnTo>
                  <a:close/>
                </a:path>
                <a:path w="5039995" h="1857375">
                  <a:moveTo>
                    <a:pt x="1951529" y="1054775"/>
                  </a:moveTo>
                  <a:lnTo>
                    <a:pt x="1946134" y="1054775"/>
                  </a:lnTo>
                  <a:lnTo>
                    <a:pt x="1946134" y="1033196"/>
                  </a:lnTo>
                  <a:lnTo>
                    <a:pt x="1951529" y="1033196"/>
                  </a:lnTo>
                  <a:lnTo>
                    <a:pt x="1951529" y="1054775"/>
                  </a:lnTo>
                  <a:close/>
                </a:path>
                <a:path w="5039995" h="1857375">
                  <a:moveTo>
                    <a:pt x="1723603" y="1027802"/>
                  </a:moveTo>
                  <a:lnTo>
                    <a:pt x="1718208" y="1027802"/>
                  </a:lnTo>
                  <a:lnTo>
                    <a:pt x="1718208" y="1006223"/>
                  </a:lnTo>
                  <a:lnTo>
                    <a:pt x="1723603" y="1006223"/>
                  </a:lnTo>
                  <a:lnTo>
                    <a:pt x="1723603" y="1027802"/>
                  </a:lnTo>
                  <a:close/>
                </a:path>
                <a:path w="5039995" h="1857375">
                  <a:moveTo>
                    <a:pt x="1745182" y="1033196"/>
                  </a:moveTo>
                  <a:lnTo>
                    <a:pt x="1696630" y="1033196"/>
                  </a:lnTo>
                  <a:lnTo>
                    <a:pt x="1696630" y="1027802"/>
                  </a:lnTo>
                  <a:lnTo>
                    <a:pt x="1745182" y="1027802"/>
                  </a:lnTo>
                  <a:lnTo>
                    <a:pt x="1745182" y="1033196"/>
                  </a:lnTo>
                  <a:close/>
                </a:path>
                <a:path w="5039995" h="1857375">
                  <a:moveTo>
                    <a:pt x="1723603" y="1054775"/>
                  </a:moveTo>
                  <a:lnTo>
                    <a:pt x="1718208" y="1054775"/>
                  </a:lnTo>
                  <a:lnTo>
                    <a:pt x="1718208" y="1033196"/>
                  </a:lnTo>
                  <a:lnTo>
                    <a:pt x="1723603" y="1033196"/>
                  </a:lnTo>
                  <a:lnTo>
                    <a:pt x="1723603" y="1054775"/>
                  </a:lnTo>
                  <a:close/>
                </a:path>
                <a:path w="5039995" h="1857375">
                  <a:moveTo>
                    <a:pt x="1494329" y="1027802"/>
                  </a:moveTo>
                  <a:lnTo>
                    <a:pt x="1488934" y="1027802"/>
                  </a:lnTo>
                  <a:lnTo>
                    <a:pt x="1488934" y="1006223"/>
                  </a:lnTo>
                  <a:lnTo>
                    <a:pt x="1494329" y="1006223"/>
                  </a:lnTo>
                  <a:lnTo>
                    <a:pt x="1494329" y="1027802"/>
                  </a:lnTo>
                  <a:close/>
                </a:path>
                <a:path w="5039995" h="1857375">
                  <a:moveTo>
                    <a:pt x="1515907" y="1033196"/>
                  </a:moveTo>
                  <a:lnTo>
                    <a:pt x="1467355" y="1033196"/>
                  </a:lnTo>
                  <a:lnTo>
                    <a:pt x="1467355" y="1027802"/>
                  </a:lnTo>
                  <a:lnTo>
                    <a:pt x="1515907" y="1027802"/>
                  </a:lnTo>
                  <a:lnTo>
                    <a:pt x="1515907" y="1033196"/>
                  </a:lnTo>
                  <a:close/>
                </a:path>
                <a:path w="5039995" h="1857375">
                  <a:moveTo>
                    <a:pt x="1494329" y="1054775"/>
                  </a:moveTo>
                  <a:lnTo>
                    <a:pt x="1488934" y="1054775"/>
                  </a:lnTo>
                  <a:lnTo>
                    <a:pt x="1488934" y="1033196"/>
                  </a:lnTo>
                  <a:lnTo>
                    <a:pt x="1494329" y="1033196"/>
                  </a:lnTo>
                  <a:lnTo>
                    <a:pt x="1494329" y="1054775"/>
                  </a:lnTo>
                  <a:close/>
                </a:path>
                <a:path w="5039995" h="1857375">
                  <a:moveTo>
                    <a:pt x="1265054" y="1027802"/>
                  </a:moveTo>
                  <a:lnTo>
                    <a:pt x="1259660" y="1027802"/>
                  </a:lnTo>
                  <a:lnTo>
                    <a:pt x="1259660" y="1006223"/>
                  </a:lnTo>
                  <a:lnTo>
                    <a:pt x="1265054" y="1006223"/>
                  </a:lnTo>
                  <a:lnTo>
                    <a:pt x="1265054" y="1027802"/>
                  </a:lnTo>
                  <a:close/>
                </a:path>
                <a:path w="5039995" h="1857375">
                  <a:moveTo>
                    <a:pt x="1286633" y="1033196"/>
                  </a:moveTo>
                  <a:lnTo>
                    <a:pt x="1238081" y="1033196"/>
                  </a:lnTo>
                  <a:lnTo>
                    <a:pt x="1238081" y="1027802"/>
                  </a:lnTo>
                  <a:lnTo>
                    <a:pt x="1286633" y="1027802"/>
                  </a:lnTo>
                  <a:lnTo>
                    <a:pt x="1286633" y="1033196"/>
                  </a:lnTo>
                  <a:close/>
                </a:path>
                <a:path w="5039995" h="1857375">
                  <a:moveTo>
                    <a:pt x="1265054" y="1054775"/>
                  </a:moveTo>
                  <a:lnTo>
                    <a:pt x="1259660" y="1054775"/>
                  </a:lnTo>
                  <a:lnTo>
                    <a:pt x="1259660" y="1033196"/>
                  </a:lnTo>
                  <a:lnTo>
                    <a:pt x="1265054" y="1033196"/>
                  </a:lnTo>
                  <a:lnTo>
                    <a:pt x="1265054" y="1054775"/>
                  </a:lnTo>
                  <a:close/>
                </a:path>
                <a:path w="5039995" h="1857375">
                  <a:moveTo>
                    <a:pt x="1838240" y="1142439"/>
                  </a:moveTo>
                  <a:lnTo>
                    <a:pt x="1832846" y="1142439"/>
                  </a:lnTo>
                  <a:lnTo>
                    <a:pt x="1832846" y="1120860"/>
                  </a:lnTo>
                  <a:lnTo>
                    <a:pt x="1838240" y="1120860"/>
                  </a:lnTo>
                  <a:lnTo>
                    <a:pt x="1838240" y="1142439"/>
                  </a:lnTo>
                  <a:close/>
                </a:path>
                <a:path w="5039995" h="1857375">
                  <a:moveTo>
                    <a:pt x="1859819" y="1147833"/>
                  </a:moveTo>
                  <a:lnTo>
                    <a:pt x="1811267" y="1147833"/>
                  </a:lnTo>
                  <a:lnTo>
                    <a:pt x="1811267" y="1142439"/>
                  </a:lnTo>
                  <a:lnTo>
                    <a:pt x="1859819" y="1142439"/>
                  </a:lnTo>
                  <a:lnTo>
                    <a:pt x="1859819" y="1147833"/>
                  </a:lnTo>
                  <a:close/>
                </a:path>
                <a:path w="5039995" h="1857375">
                  <a:moveTo>
                    <a:pt x="1838240" y="1169412"/>
                  </a:moveTo>
                  <a:lnTo>
                    <a:pt x="1832846" y="1169412"/>
                  </a:lnTo>
                  <a:lnTo>
                    <a:pt x="1832846" y="1147833"/>
                  </a:lnTo>
                  <a:lnTo>
                    <a:pt x="1838240" y="1147833"/>
                  </a:lnTo>
                  <a:lnTo>
                    <a:pt x="1838240" y="1169412"/>
                  </a:lnTo>
                  <a:close/>
                </a:path>
                <a:path w="5039995" h="1857375">
                  <a:moveTo>
                    <a:pt x="1608966" y="1142439"/>
                  </a:moveTo>
                  <a:lnTo>
                    <a:pt x="1603571" y="1142439"/>
                  </a:lnTo>
                  <a:lnTo>
                    <a:pt x="1603571" y="1120860"/>
                  </a:lnTo>
                  <a:lnTo>
                    <a:pt x="1608966" y="1120860"/>
                  </a:lnTo>
                  <a:lnTo>
                    <a:pt x="1608966" y="1142439"/>
                  </a:lnTo>
                  <a:close/>
                </a:path>
                <a:path w="5039995" h="1857375">
                  <a:moveTo>
                    <a:pt x="1630545" y="1147833"/>
                  </a:moveTo>
                  <a:lnTo>
                    <a:pt x="1581992" y="1147833"/>
                  </a:lnTo>
                  <a:lnTo>
                    <a:pt x="1581992" y="1142439"/>
                  </a:lnTo>
                  <a:lnTo>
                    <a:pt x="1630545" y="1142439"/>
                  </a:lnTo>
                  <a:lnTo>
                    <a:pt x="1630545" y="1147833"/>
                  </a:lnTo>
                  <a:close/>
                </a:path>
                <a:path w="5039995" h="1857375">
                  <a:moveTo>
                    <a:pt x="1608966" y="1169412"/>
                  </a:moveTo>
                  <a:lnTo>
                    <a:pt x="1603571" y="1169412"/>
                  </a:lnTo>
                  <a:lnTo>
                    <a:pt x="1603571" y="1147833"/>
                  </a:lnTo>
                  <a:lnTo>
                    <a:pt x="1608966" y="1147833"/>
                  </a:lnTo>
                  <a:lnTo>
                    <a:pt x="1608966" y="1169412"/>
                  </a:lnTo>
                  <a:close/>
                </a:path>
                <a:path w="5039995" h="1857375">
                  <a:moveTo>
                    <a:pt x="1379691" y="1142439"/>
                  </a:moveTo>
                  <a:lnTo>
                    <a:pt x="1374297" y="1142439"/>
                  </a:lnTo>
                  <a:lnTo>
                    <a:pt x="1374297" y="1120860"/>
                  </a:lnTo>
                  <a:lnTo>
                    <a:pt x="1379691" y="1120860"/>
                  </a:lnTo>
                  <a:lnTo>
                    <a:pt x="1379691" y="1142439"/>
                  </a:lnTo>
                  <a:close/>
                </a:path>
                <a:path w="5039995" h="1857375">
                  <a:moveTo>
                    <a:pt x="1401270" y="1147833"/>
                  </a:moveTo>
                  <a:lnTo>
                    <a:pt x="1352718" y="1147833"/>
                  </a:lnTo>
                  <a:lnTo>
                    <a:pt x="1352718" y="1142439"/>
                  </a:lnTo>
                  <a:lnTo>
                    <a:pt x="1401270" y="1142439"/>
                  </a:lnTo>
                  <a:lnTo>
                    <a:pt x="1401270" y="1147833"/>
                  </a:lnTo>
                  <a:close/>
                </a:path>
                <a:path w="5039995" h="1857375">
                  <a:moveTo>
                    <a:pt x="1379691" y="1169412"/>
                  </a:moveTo>
                  <a:lnTo>
                    <a:pt x="1374297" y="1169412"/>
                  </a:lnTo>
                  <a:lnTo>
                    <a:pt x="1374297" y="1147833"/>
                  </a:lnTo>
                  <a:lnTo>
                    <a:pt x="1379691" y="1147833"/>
                  </a:lnTo>
                  <a:lnTo>
                    <a:pt x="1379691" y="1169412"/>
                  </a:lnTo>
                  <a:close/>
                </a:path>
                <a:path w="5039995" h="1857375">
                  <a:moveTo>
                    <a:pt x="1150417" y="1142439"/>
                  </a:moveTo>
                  <a:lnTo>
                    <a:pt x="1145022" y="1142439"/>
                  </a:lnTo>
                  <a:lnTo>
                    <a:pt x="1145022" y="1120860"/>
                  </a:lnTo>
                  <a:lnTo>
                    <a:pt x="1150417" y="1120860"/>
                  </a:lnTo>
                  <a:lnTo>
                    <a:pt x="1150417" y="1142439"/>
                  </a:lnTo>
                  <a:close/>
                </a:path>
                <a:path w="5039995" h="1857375">
                  <a:moveTo>
                    <a:pt x="1171996" y="1147833"/>
                  </a:moveTo>
                  <a:lnTo>
                    <a:pt x="1123444" y="1147833"/>
                  </a:lnTo>
                  <a:lnTo>
                    <a:pt x="1123444" y="1142439"/>
                  </a:lnTo>
                  <a:lnTo>
                    <a:pt x="1171996" y="1142439"/>
                  </a:lnTo>
                  <a:lnTo>
                    <a:pt x="1171996" y="1147833"/>
                  </a:lnTo>
                  <a:close/>
                </a:path>
                <a:path w="5039995" h="1857375">
                  <a:moveTo>
                    <a:pt x="1150417" y="1169412"/>
                  </a:moveTo>
                  <a:lnTo>
                    <a:pt x="1145022" y="1169412"/>
                  </a:lnTo>
                  <a:lnTo>
                    <a:pt x="1145022" y="1147833"/>
                  </a:lnTo>
                  <a:lnTo>
                    <a:pt x="1150417" y="1147833"/>
                  </a:lnTo>
                  <a:lnTo>
                    <a:pt x="1150417" y="1169412"/>
                  </a:lnTo>
                  <a:close/>
                </a:path>
                <a:path w="5039995" h="1857375">
                  <a:moveTo>
                    <a:pt x="1951529" y="1257076"/>
                  </a:moveTo>
                  <a:lnTo>
                    <a:pt x="1946134" y="1257076"/>
                  </a:lnTo>
                  <a:lnTo>
                    <a:pt x="1946134" y="1235497"/>
                  </a:lnTo>
                  <a:lnTo>
                    <a:pt x="1951529" y="1235497"/>
                  </a:lnTo>
                  <a:lnTo>
                    <a:pt x="1951529" y="1257076"/>
                  </a:lnTo>
                  <a:close/>
                </a:path>
                <a:path w="5039995" h="1857375">
                  <a:moveTo>
                    <a:pt x="1973108" y="1262471"/>
                  </a:moveTo>
                  <a:lnTo>
                    <a:pt x="1924555" y="1262471"/>
                  </a:lnTo>
                  <a:lnTo>
                    <a:pt x="1924555" y="1257076"/>
                  </a:lnTo>
                  <a:lnTo>
                    <a:pt x="1973108" y="1257076"/>
                  </a:lnTo>
                  <a:lnTo>
                    <a:pt x="1973108" y="1262471"/>
                  </a:lnTo>
                  <a:close/>
                </a:path>
                <a:path w="5039995" h="1857375">
                  <a:moveTo>
                    <a:pt x="1951529" y="1284049"/>
                  </a:moveTo>
                  <a:lnTo>
                    <a:pt x="1946134" y="1284049"/>
                  </a:lnTo>
                  <a:lnTo>
                    <a:pt x="1946134" y="1262471"/>
                  </a:lnTo>
                  <a:lnTo>
                    <a:pt x="1951529" y="1262471"/>
                  </a:lnTo>
                  <a:lnTo>
                    <a:pt x="1951529" y="1284049"/>
                  </a:lnTo>
                  <a:close/>
                </a:path>
                <a:path w="5039995" h="1857375">
                  <a:moveTo>
                    <a:pt x="1723603" y="1257076"/>
                  </a:moveTo>
                  <a:lnTo>
                    <a:pt x="1718208" y="1257076"/>
                  </a:lnTo>
                  <a:lnTo>
                    <a:pt x="1718208" y="1235497"/>
                  </a:lnTo>
                  <a:lnTo>
                    <a:pt x="1723603" y="1235497"/>
                  </a:lnTo>
                  <a:lnTo>
                    <a:pt x="1723603" y="1257076"/>
                  </a:lnTo>
                  <a:close/>
                </a:path>
                <a:path w="5039995" h="1857375">
                  <a:moveTo>
                    <a:pt x="1745182" y="1262471"/>
                  </a:moveTo>
                  <a:lnTo>
                    <a:pt x="1696630" y="1262471"/>
                  </a:lnTo>
                  <a:lnTo>
                    <a:pt x="1696630" y="1257076"/>
                  </a:lnTo>
                  <a:lnTo>
                    <a:pt x="1745182" y="1257076"/>
                  </a:lnTo>
                  <a:lnTo>
                    <a:pt x="1745182" y="1262471"/>
                  </a:lnTo>
                  <a:close/>
                </a:path>
                <a:path w="5039995" h="1857375">
                  <a:moveTo>
                    <a:pt x="1723603" y="1284049"/>
                  </a:moveTo>
                  <a:lnTo>
                    <a:pt x="1718208" y="1284049"/>
                  </a:lnTo>
                  <a:lnTo>
                    <a:pt x="1718208" y="1262471"/>
                  </a:lnTo>
                  <a:lnTo>
                    <a:pt x="1723603" y="1262471"/>
                  </a:lnTo>
                  <a:lnTo>
                    <a:pt x="1723603" y="1284049"/>
                  </a:lnTo>
                  <a:close/>
                </a:path>
                <a:path w="5039995" h="1857375">
                  <a:moveTo>
                    <a:pt x="1494329" y="1257076"/>
                  </a:moveTo>
                  <a:lnTo>
                    <a:pt x="1488934" y="1257076"/>
                  </a:lnTo>
                  <a:lnTo>
                    <a:pt x="1488934" y="1235497"/>
                  </a:lnTo>
                  <a:lnTo>
                    <a:pt x="1494329" y="1235497"/>
                  </a:lnTo>
                  <a:lnTo>
                    <a:pt x="1494329" y="1257076"/>
                  </a:lnTo>
                  <a:close/>
                </a:path>
                <a:path w="5039995" h="1857375">
                  <a:moveTo>
                    <a:pt x="1515907" y="1262471"/>
                  </a:moveTo>
                  <a:lnTo>
                    <a:pt x="1467355" y="1262471"/>
                  </a:lnTo>
                  <a:lnTo>
                    <a:pt x="1467355" y="1257076"/>
                  </a:lnTo>
                  <a:lnTo>
                    <a:pt x="1515907" y="1257076"/>
                  </a:lnTo>
                  <a:lnTo>
                    <a:pt x="1515907" y="1262471"/>
                  </a:lnTo>
                  <a:close/>
                </a:path>
                <a:path w="5039995" h="1857375">
                  <a:moveTo>
                    <a:pt x="1494329" y="1284049"/>
                  </a:moveTo>
                  <a:lnTo>
                    <a:pt x="1488934" y="1284049"/>
                  </a:lnTo>
                  <a:lnTo>
                    <a:pt x="1488934" y="1262471"/>
                  </a:lnTo>
                  <a:lnTo>
                    <a:pt x="1494329" y="1262471"/>
                  </a:lnTo>
                  <a:lnTo>
                    <a:pt x="1494329" y="1284049"/>
                  </a:lnTo>
                  <a:close/>
                </a:path>
                <a:path w="5039995" h="1857375">
                  <a:moveTo>
                    <a:pt x="1265054" y="1257076"/>
                  </a:moveTo>
                  <a:lnTo>
                    <a:pt x="1259660" y="1257076"/>
                  </a:lnTo>
                  <a:lnTo>
                    <a:pt x="1259660" y="1235497"/>
                  </a:lnTo>
                  <a:lnTo>
                    <a:pt x="1265054" y="1235497"/>
                  </a:lnTo>
                  <a:lnTo>
                    <a:pt x="1265054" y="1257076"/>
                  </a:lnTo>
                  <a:close/>
                </a:path>
                <a:path w="5039995" h="1857375">
                  <a:moveTo>
                    <a:pt x="1286633" y="1262471"/>
                  </a:moveTo>
                  <a:lnTo>
                    <a:pt x="1238081" y="1262471"/>
                  </a:lnTo>
                  <a:lnTo>
                    <a:pt x="1238081" y="1257076"/>
                  </a:lnTo>
                  <a:lnTo>
                    <a:pt x="1286633" y="1257076"/>
                  </a:lnTo>
                  <a:lnTo>
                    <a:pt x="1286633" y="1262471"/>
                  </a:lnTo>
                  <a:close/>
                </a:path>
                <a:path w="5039995" h="1857375">
                  <a:moveTo>
                    <a:pt x="1265054" y="1284049"/>
                  </a:moveTo>
                  <a:lnTo>
                    <a:pt x="1259660" y="1284049"/>
                  </a:lnTo>
                  <a:lnTo>
                    <a:pt x="1259660" y="1262471"/>
                  </a:lnTo>
                  <a:lnTo>
                    <a:pt x="1265054" y="1262471"/>
                  </a:lnTo>
                  <a:lnTo>
                    <a:pt x="1265054" y="1284049"/>
                  </a:lnTo>
                  <a:close/>
                </a:path>
                <a:path w="5039995" h="1857375">
                  <a:moveTo>
                    <a:pt x="1838240" y="1371713"/>
                  </a:moveTo>
                  <a:lnTo>
                    <a:pt x="1832846" y="1371713"/>
                  </a:lnTo>
                  <a:lnTo>
                    <a:pt x="1832846" y="1350134"/>
                  </a:lnTo>
                  <a:lnTo>
                    <a:pt x="1838240" y="1350134"/>
                  </a:lnTo>
                  <a:lnTo>
                    <a:pt x="1838240" y="1371713"/>
                  </a:lnTo>
                  <a:close/>
                </a:path>
                <a:path w="5039995" h="1857375">
                  <a:moveTo>
                    <a:pt x="1859819" y="1377108"/>
                  </a:moveTo>
                  <a:lnTo>
                    <a:pt x="1811267" y="1377108"/>
                  </a:lnTo>
                  <a:lnTo>
                    <a:pt x="1811267" y="1371713"/>
                  </a:lnTo>
                  <a:lnTo>
                    <a:pt x="1859819" y="1371713"/>
                  </a:lnTo>
                  <a:lnTo>
                    <a:pt x="1859819" y="1377108"/>
                  </a:lnTo>
                  <a:close/>
                </a:path>
                <a:path w="5039995" h="1857375">
                  <a:moveTo>
                    <a:pt x="1838240" y="1398686"/>
                  </a:moveTo>
                  <a:lnTo>
                    <a:pt x="1832846" y="1398686"/>
                  </a:lnTo>
                  <a:lnTo>
                    <a:pt x="1832846" y="1377108"/>
                  </a:lnTo>
                  <a:lnTo>
                    <a:pt x="1838240" y="1377108"/>
                  </a:lnTo>
                  <a:lnTo>
                    <a:pt x="1838240" y="1398686"/>
                  </a:lnTo>
                  <a:close/>
                </a:path>
                <a:path w="5039995" h="1857375">
                  <a:moveTo>
                    <a:pt x="1608966" y="1371713"/>
                  </a:moveTo>
                  <a:lnTo>
                    <a:pt x="1603571" y="1371713"/>
                  </a:lnTo>
                  <a:lnTo>
                    <a:pt x="1603571" y="1350134"/>
                  </a:lnTo>
                  <a:lnTo>
                    <a:pt x="1608966" y="1350134"/>
                  </a:lnTo>
                  <a:lnTo>
                    <a:pt x="1608966" y="1371713"/>
                  </a:lnTo>
                  <a:close/>
                </a:path>
                <a:path w="5039995" h="1857375">
                  <a:moveTo>
                    <a:pt x="1630545" y="1377108"/>
                  </a:moveTo>
                  <a:lnTo>
                    <a:pt x="1581992" y="1377108"/>
                  </a:lnTo>
                  <a:lnTo>
                    <a:pt x="1581992" y="1371713"/>
                  </a:lnTo>
                  <a:lnTo>
                    <a:pt x="1630545" y="1371713"/>
                  </a:lnTo>
                  <a:lnTo>
                    <a:pt x="1630545" y="1377108"/>
                  </a:lnTo>
                  <a:close/>
                </a:path>
                <a:path w="5039995" h="1857375">
                  <a:moveTo>
                    <a:pt x="1608966" y="1398686"/>
                  </a:moveTo>
                  <a:lnTo>
                    <a:pt x="1603571" y="1398686"/>
                  </a:lnTo>
                  <a:lnTo>
                    <a:pt x="1603571" y="1377108"/>
                  </a:lnTo>
                  <a:lnTo>
                    <a:pt x="1608966" y="1377108"/>
                  </a:lnTo>
                  <a:lnTo>
                    <a:pt x="1608966" y="1398686"/>
                  </a:lnTo>
                  <a:close/>
                </a:path>
                <a:path w="5039995" h="1857375">
                  <a:moveTo>
                    <a:pt x="1379691" y="1371713"/>
                  </a:moveTo>
                  <a:lnTo>
                    <a:pt x="1374297" y="1371713"/>
                  </a:lnTo>
                  <a:lnTo>
                    <a:pt x="1374297" y="1350134"/>
                  </a:lnTo>
                  <a:lnTo>
                    <a:pt x="1379691" y="1350134"/>
                  </a:lnTo>
                  <a:lnTo>
                    <a:pt x="1379691" y="1371713"/>
                  </a:lnTo>
                  <a:close/>
                </a:path>
                <a:path w="5039995" h="1857375">
                  <a:moveTo>
                    <a:pt x="1401270" y="1377108"/>
                  </a:moveTo>
                  <a:lnTo>
                    <a:pt x="1352718" y="1377108"/>
                  </a:lnTo>
                  <a:lnTo>
                    <a:pt x="1352718" y="1371713"/>
                  </a:lnTo>
                  <a:lnTo>
                    <a:pt x="1401270" y="1371713"/>
                  </a:lnTo>
                  <a:lnTo>
                    <a:pt x="1401270" y="1377108"/>
                  </a:lnTo>
                  <a:close/>
                </a:path>
                <a:path w="5039995" h="1857375">
                  <a:moveTo>
                    <a:pt x="1379691" y="1398686"/>
                  </a:moveTo>
                  <a:lnTo>
                    <a:pt x="1374297" y="1398686"/>
                  </a:lnTo>
                  <a:lnTo>
                    <a:pt x="1374297" y="1377108"/>
                  </a:lnTo>
                  <a:lnTo>
                    <a:pt x="1379691" y="1377108"/>
                  </a:lnTo>
                  <a:lnTo>
                    <a:pt x="1379691" y="1398686"/>
                  </a:lnTo>
                  <a:close/>
                </a:path>
                <a:path w="5039995" h="1857375">
                  <a:moveTo>
                    <a:pt x="1951529" y="1486350"/>
                  </a:moveTo>
                  <a:lnTo>
                    <a:pt x="1946134" y="1486350"/>
                  </a:lnTo>
                  <a:lnTo>
                    <a:pt x="1946134" y="1464771"/>
                  </a:lnTo>
                  <a:lnTo>
                    <a:pt x="1951529" y="1464771"/>
                  </a:lnTo>
                  <a:lnTo>
                    <a:pt x="1951529" y="1486350"/>
                  </a:lnTo>
                  <a:close/>
                </a:path>
                <a:path w="5039995" h="1857375">
                  <a:moveTo>
                    <a:pt x="1973108" y="1491745"/>
                  </a:moveTo>
                  <a:lnTo>
                    <a:pt x="1924555" y="1491745"/>
                  </a:lnTo>
                  <a:lnTo>
                    <a:pt x="1924555" y="1486350"/>
                  </a:lnTo>
                  <a:lnTo>
                    <a:pt x="1973108" y="1486350"/>
                  </a:lnTo>
                  <a:lnTo>
                    <a:pt x="1973108" y="1491745"/>
                  </a:lnTo>
                  <a:close/>
                </a:path>
                <a:path w="5039995" h="1857375">
                  <a:moveTo>
                    <a:pt x="1951529" y="1513324"/>
                  </a:moveTo>
                  <a:lnTo>
                    <a:pt x="1946134" y="1513324"/>
                  </a:lnTo>
                  <a:lnTo>
                    <a:pt x="1946134" y="1491745"/>
                  </a:lnTo>
                  <a:lnTo>
                    <a:pt x="1951529" y="1491745"/>
                  </a:lnTo>
                  <a:lnTo>
                    <a:pt x="1951529" y="1513324"/>
                  </a:lnTo>
                  <a:close/>
                </a:path>
                <a:path w="5039995" h="1857375">
                  <a:moveTo>
                    <a:pt x="1723603" y="1486350"/>
                  </a:moveTo>
                  <a:lnTo>
                    <a:pt x="1718208" y="1486350"/>
                  </a:lnTo>
                  <a:lnTo>
                    <a:pt x="1718208" y="1464771"/>
                  </a:lnTo>
                  <a:lnTo>
                    <a:pt x="1723603" y="1464771"/>
                  </a:lnTo>
                  <a:lnTo>
                    <a:pt x="1723603" y="1486350"/>
                  </a:lnTo>
                  <a:close/>
                </a:path>
                <a:path w="5039995" h="1857375">
                  <a:moveTo>
                    <a:pt x="1745182" y="1491745"/>
                  </a:moveTo>
                  <a:lnTo>
                    <a:pt x="1696630" y="1491745"/>
                  </a:lnTo>
                  <a:lnTo>
                    <a:pt x="1696630" y="1486350"/>
                  </a:lnTo>
                  <a:lnTo>
                    <a:pt x="1745182" y="1486350"/>
                  </a:lnTo>
                  <a:lnTo>
                    <a:pt x="1745182" y="1491745"/>
                  </a:lnTo>
                  <a:close/>
                </a:path>
                <a:path w="5039995" h="1857375">
                  <a:moveTo>
                    <a:pt x="1723603" y="1513324"/>
                  </a:moveTo>
                  <a:lnTo>
                    <a:pt x="1718208" y="1513324"/>
                  </a:lnTo>
                  <a:lnTo>
                    <a:pt x="1718208" y="1491745"/>
                  </a:lnTo>
                  <a:lnTo>
                    <a:pt x="1723603" y="1491745"/>
                  </a:lnTo>
                  <a:lnTo>
                    <a:pt x="1723603" y="1513324"/>
                  </a:lnTo>
                  <a:close/>
                </a:path>
                <a:path w="5039995" h="1857375">
                  <a:moveTo>
                    <a:pt x="1494329" y="1486350"/>
                  </a:moveTo>
                  <a:lnTo>
                    <a:pt x="1488934" y="1486350"/>
                  </a:lnTo>
                  <a:lnTo>
                    <a:pt x="1488934" y="1464771"/>
                  </a:lnTo>
                  <a:lnTo>
                    <a:pt x="1494329" y="1464771"/>
                  </a:lnTo>
                  <a:lnTo>
                    <a:pt x="1494329" y="1486350"/>
                  </a:lnTo>
                  <a:close/>
                </a:path>
                <a:path w="5039995" h="1857375">
                  <a:moveTo>
                    <a:pt x="1515907" y="1491745"/>
                  </a:moveTo>
                  <a:lnTo>
                    <a:pt x="1467355" y="1491745"/>
                  </a:lnTo>
                  <a:lnTo>
                    <a:pt x="1467355" y="1486350"/>
                  </a:lnTo>
                  <a:lnTo>
                    <a:pt x="1515907" y="1486350"/>
                  </a:lnTo>
                  <a:lnTo>
                    <a:pt x="1515907" y="1491745"/>
                  </a:lnTo>
                  <a:close/>
                </a:path>
                <a:path w="5039995" h="1857375">
                  <a:moveTo>
                    <a:pt x="1494329" y="1513324"/>
                  </a:moveTo>
                  <a:lnTo>
                    <a:pt x="1488934" y="1513324"/>
                  </a:lnTo>
                  <a:lnTo>
                    <a:pt x="1488934" y="1491745"/>
                  </a:lnTo>
                  <a:lnTo>
                    <a:pt x="1494329" y="1491745"/>
                  </a:lnTo>
                  <a:lnTo>
                    <a:pt x="1494329" y="1513324"/>
                  </a:lnTo>
                  <a:close/>
                </a:path>
                <a:path w="5039995" h="1857375">
                  <a:moveTo>
                    <a:pt x="1838240" y="1600987"/>
                  </a:moveTo>
                  <a:lnTo>
                    <a:pt x="1832846" y="1600987"/>
                  </a:lnTo>
                  <a:lnTo>
                    <a:pt x="1832846" y="1579409"/>
                  </a:lnTo>
                  <a:lnTo>
                    <a:pt x="1838240" y="1579409"/>
                  </a:lnTo>
                  <a:lnTo>
                    <a:pt x="1838240" y="1600987"/>
                  </a:lnTo>
                  <a:close/>
                </a:path>
                <a:path w="5039995" h="1857375">
                  <a:moveTo>
                    <a:pt x="1859819" y="1606382"/>
                  </a:moveTo>
                  <a:lnTo>
                    <a:pt x="1811267" y="1606382"/>
                  </a:lnTo>
                  <a:lnTo>
                    <a:pt x="1811267" y="1600987"/>
                  </a:lnTo>
                  <a:lnTo>
                    <a:pt x="1859819" y="1600987"/>
                  </a:lnTo>
                  <a:lnTo>
                    <a:pt x="1859819" y="1606382"/>
                  </a:lnTo>
                  <a:close/>
                </a:path>
                <a:path w="5039995" h="1857375">
                  <a:moveTo>
                    <a:pt x="1838240" y="1627961"/>
                  </a:moveTo>
                  <a:lnTo>
                    <a:pt x="1832846" y="1627961"/>
                  </a:lnTo>
                  <a:lnTo>
                    <a:pt x="1832846" y="1606382"/>
                  </a:lnTo>
                  <a:lnTo>
                    <a:pt x="1838240" y="1606382"/>
                  </a:lnTo>
                  <a:lnTo>
                    <a:pt x="1838240" y="1627961"/>
                  </a:lnTo>
                  <a:close/>
                </a:path>
                <a:path w="5039995" h="1857375">
                  <a:moveTo>
                    <a:pt x="1951529" y="1715625"/>
                  </a:moveTo>
                  <a:lnTo>
                    <a:pt x="1946134" y="1715625"/>
                  </a:lnTo>
                  <a:lnTo>
                    <a:pt x="1946134" y="1694046"/>
                  </a:lnTo>
                  <a:lnTo>
                    <a:pt x="1951529" y="1694046"/>
                  </a:lnTo>
                  <a:lnTo>
                    <a:pt x="1951529" y="1715625"/>
                  </a:lnTo>
                  <a:close/>
                </a:path>
                <a:path w="5039995" h="1857375">
                  <a:moveTo>
                    <a:pt x="1973108" y="1721019"/>
                  </a:moveTo>
                  <a:lnTo>
                    <a:pt x="1924555" y="1721019"/>
                  </a:lnTo>
                  <a:lnTo>
                    <a:pt x="1924555" y="1715625"/>
                  </a:lnTo>
                  <a:lnTo>
                    <a:pt x="1973108" y="1715625"/>
                  </a:lnTo>
                  <a:lnTo>
                    <a:pt x="1973108" y="1721019"/>
                  </a:lnTo>
                  <a:close/>
                </a:path>
                <a:path w="5039995" h="1857375">
                  <a:moveTo>
                    <a:pt x="1951529" y="1742598"/>
                  </a:moveTo>
                  <a:lnTo>
                    <a:pt x="1946134" y="1742598"/>
                  </a:lnTo>
                  <a:lnTo>
                    <a:pt x="1946134" y="1721019"/>
                  </a:lnTo>
                  <a:lnTo>
                    <a:pt x="1951529" y="1721019"/>
                  </a:lnTo>
                  <a:lnTo>
                    <a:pt x="1951529" y="1742598"/>
                  </a:lnTo>
                  <a:close/>
                </a:path>
                <a:path w="5039995" h="1857375">
                  <a:moveTo>
                    <a:pt x="942722" y="2810"/>
                  </a:moveTo>
                  <a:lnTo>
                    <a:pt x="894169" y="2810"/>
                  </a:lnTo>
                  <a:lnTo>
                    <a:pt x="894169" y="0"/>
                  </a:lnTo>
                  <a:lnTo>
                    <a:pt x="942722" y="0"/>
                  </a:lnTo>
                  <a:lnTo>
                    <a:pt x="942722" y="2810"/>
                  </a:lnTo>
                  <a:close/>
                </a:path>
                <a:path w="5039995" h="1857375">
                  <a:moveTo>
                    <a:pt x="921143" y="24389"/>
                  </a:moveTo>
                  <a:lnTo>
                    <a:pt x="915748" y="24389"/>
                  </a:lnTo>
                  <a:lnTo>
                    <a:pt x="915748" y="2810"/>
                  </a:lnTo>
                  <a:lnTo>
                    <a:pt x="921143" y="2810"/>
                  </a:lnTo>
                  <a:lnTo>
                    <a:pt x="921143" y="24389"/>
                  </a:lnTo>
                  <a:close/>
                </a:path>
                <a:path w="5039995" h="1857375">
                  <a:moveTo>
                    <a:pt x="713447" y="2810"/>
                  </a:moveTo>
                  <a:lnTo>
                    <a:pt x="664895" y="2810"/>
                  </a:lnTo>
                  <a:lnTo>
                    <a:pt x="664895" y="0"/>
                  </a:lnTo>
                  <a:lnTo>
                    <a:pt x="713447" y="0"/>
                  </a:lnTo>
                  <a:lnTo>
                    <a:pt x="713447" y="2810"/>
                  </a:lnTo>
                  <a:close/>
                </a:path>
                <a:path w="5039995" h="1857375">
                  <a:moveTo>
                    <a:pt x="691868" y="24389"/>
                  </a:moveTo>
                  <a:lnTo>
                    <a:pt x="686474" y="24389"/>
                  </a:lnTo>
                  <a:lnTo>
                    <a:pt x="686474" y="2810"/>
                  </a:lnTo>
                  <a:lnTo>
                    <a:pt x="691868" y="2810"/>
                  </a:lnTo>
                  <a:lnTo>
                    <a:pt x="691868" y="24389"/>
                  </a:lnTo>
                  <a:close/>
                </a:path>
                <a:path w="5039995" h="1857375">
                  <a:moveTo>
                    <a:pt x="484173" y="2810"/>
                  </a:moveTo>
                  <a:lnTo>
                    <a:pt x="435621" y="2810"/>
                  </a:lnTo>
                  <a:lnTo>
                    <a:pt x="435621" y="0"/>
                  </a:lnTo>
                  <a:lnTo>
                    <a:pt x="484173" y="0"/>
                  </a:lnTo>
                  <a:lnTo>
                    <a:pt x="484173" y="2810"/>
                  </a:lnTo>
                  <a:close/>
                </a:path>
                <a:path w="5039995" h="1857375">
                  <a:moveTo>
                    <a:pt x="462594" y="24389"/>
                  </a:moveTo>
                  <a:lnTo>
                    <a:pt x="457199" y="24389"/>
                  </a:lnTo>
                  <a:lnTo>
                    <a:pt x="457199" y="2810"/>
                  </a:lnTo>
                  <a:lnTo>
                    <a:pt x="462594" y="2810"/>
                  </a:lnTo>
                  <a:lnTo>
                    <a:pt x="462594" y="24389"/>
                  </a:lnTo>
                  <a:close/>
                </a:path>
                <a:path w="5039995" h="1857375">
                  <a:moveTo>
                    <a:pt x="1035780" y="112053"/>
                  </a:moveTo>
                  <a:lnTo>
                    <a:pt x="1030385" y="112053"/>
                  </a:lnTo>
                  <a:lnTo>
                    <a:pt x="1030385" y="90474"/>
                  </a:lnTo>
                  <a:lnTo>
                    <a:pt x="1035780" y="90474"/>
                  </a:lnTo>
                  <a:lnTo>
                    <a:pt x="1035780" y="112053"/>
                  </a:lnTo>
                  <a:close/>
                </a:path>
                <a:path w="5039995" h="1857375">
                  <a:moveTo>
                    <a:pt x="1057359" y="117447"/>
                  </a:moveTo>
                  <a:lnTo>
                    <a:pt x="1008807" y="117447"/>
                  </a:lnTo>
                  <a:lnTo>
                    <a:pt x="1008807" y="112053"/>
                  </a:lnTo>
                  <a:lnTo>
                    <a:pt x="1057359" y="112053"/>
                  </a:lnTo>
                  <a:lnTo>
                    <a:pt x="1057359" y="117447"/>
                  </a:lnTo>
                  <a:close/>
                </a:path>
                <a:path w="5039995" h="1857375">
                  <a:moveTo>
                    <a:pt x="1035780" y="139026"/>
                  </a:moveTo>
                  <a:lnTo>
                    <a:pt x="1030385" y="139026"/>
                  </a:lnTo>
                  <a:lnTo>
                    <a:pt x="1030385" y="117447"/>
                  </a:lnTo>
                  <a:lnTo>
                    <a:pt x="1035780" y="117447"/>
                  </a:lnTo>
                  <a:lnTo>
                    <a:pt x="1035780" y="139026"/>
                  </a:lnTo>
                  <a:close/>
                </a:path>
                <a:path w="5039995" h="1857375">
                  <a:moveTo>
                    <a:pt x="806506" y="112053"/>
                  </a:moveTo>
                  <a:lnTo>
                    <a:pt x="801111" y="112053"/>
                  </a:lnTo>
                  <a:lnTo>
                    <a:pt x="801111" y="90474"/>
                  </a:lnTo>
                  <a:lnTo>
                    <a:pt x="806506" y="90474"/>
                  </a:lnTo>
                  <a:lnTo>
                    <a:pt x="806506" y="112053"/>
                  </a:lnTo>
                  <a:close/>
                </a:path>
                <a:path w="5039995" h="1857375">
                  <a:moveTo>
                    <a:pt x="828084" y="117447"/>
                  </a:moveTo>
                  <a:lnTo>
                    <a:pt x="779532" y="117447"/>
                  </a:lnTo>
                  <a:lnTo>
                    <a:pt x="779532" y="112053"/>
                  </a:lnTo>
                  <a:lnTo>
                    <a:pt x="828084" y="112053"/>
                  </a:lnTo>
                  <a:lnTo>
                    <a:pt x="828084" y="117447"/>
                  </a:lnTo>
                  <a:close/>
                </a:path>
                <a:path w="5039995" h="1857375">
                  <a:moveTo>
                    <a:pt x="806506" y="139026"/>
                  </a:moveTo>
                  <a:lnTo>
                    <a:pt x="801111" y="139026"/>
                  </a:lnTo>
                  <a:lnTo>
                    <a:pt x="801111" y="117447"/>
                  </a:lnTo>
                  <a:lnTo>
                    <a:pt x="806506" y="117447"/>
                  </a:lnTo>
                  <a:lnTo>
                    <a:pt x="806506" y="139026"/>
                  </a:lnTo>
                  <a:close/>
                </a:path>
                <a:path w="5039995" h="1857375">
                  <a:moveTo>
                    <a:pt x="577231" y="112053"/>
                  </a:moveTo>
                  <a:lnTo>
                    <a:pt x="571837" y="112053"/>
                  </a:lnTo>
                  <a:lnTo>
                    <a:pt x="571837" y="90474"/>
                  </a:lnTo>
                  <a:lnTo>
                    <a:pt x="577231" y="90474"/>
                  </a:lnTo>
                  <a:lnTo>
                    <a:pt x="577231" y="112053"/>
                  </a:lnTo>
                  <a:close/>
                </a:path>
                <a:path w="5039995" h="1857375">
                  <a:moveTo>
                    <a:pt x="598810" y="117447"/>
                  </a:moveTo>
                  <a:lnTo>
                    <a:pt x="550258" y="117447"/>
                  </a:lnTo>
                  <a:lnTo>
                    <a:pt x="550258" y="112053"/>
                  </a:lnTo>
                  <a:lnTo>
                    <a:pt x="598810" y="112053"/>
                  </a:lnTo>
                  <a:lnTo>
                    <a:pt x="598810" y="117447"/>
                  </a:lnTo>
                  <a:close/>
                </a:path>
                <a:path w="5039995" h="1857375">
                  <a:moveTo>
                    <a:pt x="577231" y="139026"/>
                  </a:moveTo>
                  <a:lnTo>
                    <a:pt x="571837" y="139026"/>
                  </a:lnTo>
                  <a:lnTo>
                    <a:pt x="571837" y="117447"/>
                  </a:lnTo>
                  <a:lnTo>
                    <a:pt x="577231" y="117447"/>
                  </a:lnTo>
                  <a:lnTo>
                    <a:pt x="577231" y="139026"/>
                  </a:lnTo>
                  <a:close/>
                </a:path>
                <a:path w="5039995" h="1857375">
                  <a:moveTo>
                    <a:pt x="347957" y="112053"/>
                  </a:moveTo>
                  <a:lnTo>
                    <a:pt x="342562" y="112053"/>
                  </a:lnTo>
                  <a:lnTo>
                    <a:pt x="342562" y="90474"/>
                  </a:lnTo>
                  <a:lnTo>
                    <a:pt x="347957" y="90474"/>
                  </a:lnTo>
                  <a:lnTo>
                    <a:pt x="347957" y="112053"/>
                  </a:lnTo>
                  <a:close/>
                </a:path>
                <a:path w="5039995" h="1857375">
                  <a:moveTo>
                    <a:pt x="369536" y="117447"/>
                  </a:moveTo>
                  <a:lnTo>
                    <a:pt x="320984" y="117447"/>
                  </a:lnTo>
                  <a:lnTo>
                    <a:pt x="320984" y="112053"/>
                  </a:lnTo>
                  <a:lnTo>
                    <a:pt x="369536" y="112053"/>
                  </a:lnTo>
                  <a:lnTo>
                    <a:pt x="369536" y="117447"/>
                  </a:lnTo>
                  <a:close/>
                </a:path>
                <a:path w="5039995" h="1857375">
                  <a:moveTo>
                    <a:pt x="347957" y="139026"/>
                  </a:moveTo>
                  <a:lnTo>
                    <a:pt x="342562" y="139026"/>
                  </a:lnTo>
                  <a:lnTo>
                    <a:pt x="342562" y="117447"/>
                  </a:lnTo>
                  <a:lnTo>
                    <a:pt x="347957" y="117447"/>
                  </a:lnTo>
                  <a:lnTo>
                    <a:pt x="347957" y="139026"/>
                  </a:lnTo>
                  <a:close/>
                </a:path>
                <a:path w="5039995" h="1857375">
                  <a:moveTo>
                    <a:pt x="921143" y="226690"/>
                  </a:moveTo>
                  <a:lnTo>
                    <a:pt x="915748" y="226690"/>
                  </a:lnTo>
                  <a:lnTo>
                    <a:pt x="915748" y="205111"/>
                  </a:lnTo>
                  <a:lnTo>
                    <a:pt x="921143" y="205111"/>
                  </a:lnTo>
                  <a:lnTo>
                    <a:pt x="921143" y="226690"/>
                  </a:lnTo>
                  <a:close/>
                </a:path>
                <a:path w="5039995" h="1857375">
                  <a:moveTo>
                    <a:pt x="942722" y="232085"/>
                  </a:moveTo>
                  <a:lnTo>
                    <a:pt x="894169" y="232085"/>
                  </a:lnTo>
                  <a:lnTo>
                    <a:pt x="894169" y="226690"/>
                  </a:lnTo>
                  <a:lnTo>
                    <a:pt x="942722" y="226690"/>
                  </a:lnTo>
                  <a:lnTo>
                    <a:pt x="942722" y="232085"/>
                  </a:lnTo>
                  <a:close/>
                </a:path>
                <a:path w="5039995" h="1857375">
                  <a:moveTo>
                    <a:pt x="921143" y="253663"/>
                  </a:moveTo>
                  <a:lnTo>
                    <a:pt x="915748" y="253663"/>
                  </a:lnTo>
                  <a:lnTo>
                    <a:pt x="915748" y="232085"/>
                  </a:lnTo>
                  <a:lnTo>
                    <a:pt x="921143" y="232085"/>
                  </a:lnTo>
                  <a:lnTo>
                    <a:pt x="921143" y="253663"/>
                  </a:lnTo>
                  <a:close/>
                </a:path>
                <a:path w="5039995" h="1857375">
                  <a:moveTo>
                    <a:pt x="691868" y="226690"/>
                  </a:moveTo>
                  <a:lnTo>
                    <a:pt x="686474" y="226690"/>
                  </a:lnTo>
                  <a:lnTo>
                    <a:pt x="686474" y="205111"/>
                  </a:lnTo>
                  <a:lnTo>
                    <a:pt x="691868" y="205111"/>
                  </a:lnTo>
                  <a:lnTo>
                    <a:pt x="691868" y="226690"/>
                  </a:lnTo>
                  <a:close/>
                </a:path>
                <a:path w="5039995" h="1857375">
                  <a:moveTo>
                    <a:pt x="713447" y="232085"/>
                  </a:moveTo>
                  <a:lnTo>
                    <a:pt x="664895" y="232085"/>
                  </a:lnTo>
                  <a:lnTo>
                    <a:pt x="664895" y="226690"/>
                  </a:lnTo>
                  <a:lnTo>
                    <a:pt x="713447" y="226690"/>
                  </a:lnTo>
                  <a:lnTo>
                    <a:pt x="713447" y="232085"/>
                  </a:lnTo>
                  <a:close/>
                </a:path>
                <a:path w="5039995" h="1857375">
                  <a:moveTo>
                    <a:pt x="691868" y="253663"/>
                  </a:moveTo>
                  <a:lnTo>
                    <a:pt x="686474" y="253663"/>
                  </a:lnTo>
                  <a:lnTo>
                    <a:pt x="686474" y="232085"/>
                  </a:lnTo>
                  <a:lnTo>
                    <a:pt x="691868" y="232085"/>
                  </a:lnTo>
                  <a:lnTo>
                    <a:pt x="691868" y="253663"/>
                  </a:lnTo>
                  <a:close/>
                </a:path>
                <a:path w="5039995" h="1857375">
                  <a:moveTo>
                    <a:pt x="462594" y="226690"/>
                  </a:moveTo>
                  <a:lnTo>
                    <a:pt x="457199" y="226690"/>
                  </a:lnTo>
                  <a:lnTo>
                    <a:pt x="457199" y="205111"/>
                  </a:lnTo>
                  <a:lnTo>
                    <a:pt x="462594" y="205111"/>
                  </a:lnTo>
                  <a:lnTo>
                    <a:pt x="462594" y="226690"/>
                  </a:lnTo>
                  <a:close/>
                </a:path>
                <a:path w="5039995" h="1857375">
                  <a:moveTo>
                    <a:pt x="484173" y="232085"/>
                  </a:moveTo>
                  <a:lnTo>
                    <a:pt x="435621" y="232085"/>
                  </a:lnTo>
                  <a:lnTo>
                    <a:pt x="435621" y="226690"/>
                  </a:lnTo>
                  <a:lnTo>
                    <a:pt x="484173" y="226690"/>
                  </a:lnTo>
                  <a:lnTo>
                    <a:pt x="484173" y="232085"/>
                  </a:lnTo>
                  <a:close/>
                </a:path>
                <a:path w="5039995" h="1857375">
                  <a:moveTo>
                    <a:pt x="462594" y="253663"/>
                  </a:moveTo>
                  <a:lnTo>
                    <a:pt x="457199" y="253663"/>
                  </a:lnTo>
                  <a:lnTo>
                    <a:pt x="457199" y="232085"/>
                  </a:lnTo>
                  <a:lnTo>
                    <a:pt x="462594" y="232085"/>
                  </a:lnTo>
                  <a:lnTo>
                    <a:pt x="462594" y="253663"/>
                  </a:lnTo>
                  <a:close/>
                </a:path>
                <a:path w="5039995" h="1857375">
                  <a:moveTo>
                    <a:pt x="233320" y="226690"/>
                  </a:moveTo>
                  <a:lnTo>
                    <a:pt x="227925" y="226690"/>
                  </a:lnTo>
                  <a:lnTo>
                    <a:pt x="227925" y="205111"/>
                  </a:lnTo>
                  <a:lnTo>
                    <a:pt x="233320" y="205111"/>
                  </a:lnTo>
                  <a:lnTo>
                    <a:pt x="233320" y="226690"/>
                  </a:lnTo>
                  <a:close/>
                </a:path>
                <a:path w="5039995" h="1857375">
                  <a:moveTo>
                    <a:pt x="254899" y="232085"/>
                  </a:moveTo>
                  <a:lnTo>
                    <a:pt x="206346" y="232085"/>
                  </a:lnTo>
                  <a:lnTo>
                    <a:pt x="206346" y="226690"/>
                  </a:lnTo>
                  <a:lnTo>
                    <a:pt x="254899" y="226690"/>
                  </a:lnTo>
                  <a:lnTo>
                    <a:pt x="254899" y="232085"/>
                  </a:lnTo>
                  <a:close/>
                </a:path>
                <a:path w="5039995" h="1857375">
                  <a:moveTo>
                    <a:pt x="233320" y="253663"/>
                  </a:moveTo>
                  <a:lnTo>
                    <a:pt x="227925" y="253663"/>
                  </a:lnTo>
                  <a:lnTo>
                    <a:pt x="227925" y="232085"/>
                  </a:lnTo>
                  <a:lnTo>
                    <a:pt x="233320" y="232085"/>
                  </a:lnTo>
                  <a:lnTo>
                    <a:pt x="233320" y="253663"/>
                  </a:lnTo>
                  <a:close/>
                </a:path>
                <a:path w="5039995" h="1857375">
                  <a:moveTo>
                    <a:pt x="1035780" y="341327"/>
                  </a:moveTo>
                  <a:lnTo>
                    <a:pt x="1030385" y="341327"/>
                  </a:lnTo>
                  <a:lnTo>
                    <a:pt x="1030385" y="319748"/>
                  </a:lnTo>
                  <a:lnTo>
                    <a:pt x="1035780" y="319748"/>
                  </a:lnTo>
                  <a:lnTo>
                    <a:pt x="1035780" y="341327"/>
                  </a:lnTo>
                  <a:close/>
                </a:path>
                <a:path w="5039995" h="1857375">
                  <a:moveTo>
                    <a:pt x="1057359" y="346722"/>
                  </a:moveTo>
                  <a:lnTo>
                    <a:pt x="1008807" y="346722"/>
                  </a:lnTo>
                  <a:lnTo>
                    <a:pt x="1008807" y="341327"/>
                  </a:lnTo>
                  <a:lnTo>
                    <a:pt x="1057359" y="341327"/>
                  </a:lnTo>
                  <a:lnTo>
                    <a:pt x="1057359" y="346722"/>
                  </a:lnTo>
                  <a:close/>
                </a:path>
                <a:path w="5039995" h="1857375">
                  <a:moveTo>
                    <a:pt x="1035780" y="368301"/>
                  </a:moveTo>
                  <a:lnTo>
                    <a:pt x="1030385" y="368301"/>
                  </a:lnTo>
                  <a:lnTo>
                    <a:pt x="1030385" y="346722"/>
                  </a:lnTo>
                  <a:lnTo>
                    <a:pt x="1035780" y="346722"/>
                  </a:lnTo>
                  <a:lnTo>
                    <a:pt x="1035780" y="368301"/>
                  </a:lnTo>
                  <a:close/>
                </a:path>
                <a:path w="5039995" h="1857375">
                  <a:moveTo>
                    <a:pt x="806506" y="341327"/>
                  </a:moveTo>
                  <a:lnTo>
                    <a:pt x="801111" y="341327"/>
                  </a:lnTo>
                  <a:lnTo>
                    <a:pt x="801111" y="319748"/>
                  </a:lnTo>
                  <a:lnTo>
                    <a:pt x="806506" y="319748"/>
                  </a:lnTo>
                  <a:lnTo>
                    <a:pt x="806506" y="341327"/>
                  </a:lnTo>
                  <a:close/>
                </a:path>
                <a:path w="5039995" h="1857375">
                  <a:moveTo>
                    <a:pt x="828084" y="346722"/>
                  </a:moveTo>
                  <a:lnTo>
                    <a:pt x="779532" y="346722"/>
                  </a:lnTo>
                  <a:lnTo>
                    <a:pt x="779532" y="341327"/>
                  </a:lnTo>
                  <a:lnTo>
                    <a:pt x="828084" y="341327"/>
                  </a:lnTo>
                  <a:lnTo>
                    <a:pt x="828084" y="346722"/>
                  </a:lnTo>
                  <a:close/>
                </a:path>
                <a:path w="5039995" h="1857375">
                  <a:moveTo>
                    <a:pt x="806506" y="368301"/>
                  </a:moveTo>
                  <a:lnTo>
                    <a:pt x="801111" y="368301"/>
                  </a:lnTo>
                  <a:lnTo>
                    <a:pt x="801111" y="346722"/>
                  </a:lnTo>
                  <a:lnTo>
                    <a:pt x="806506" y="346722"/>
                  </a:lnTo>
                  <a:lnTo>
                    <a:pt x="806506" y="368301"/>
                  </a:lnTo>
                  <a:close/>
                </a:path>
                <a:path w="5039995" h="1857375">
                  <a:moveTo>
                    <a:pt x="577231" y="341327"/>
                  </a:moveTo>
                  <a:lnTo>
                    <a:pt x="571837" y="341327"/>
                  </a:lnTo>
                  <a:lnTo>
                    <a:pt x="571837" y="319748"/>
                  </a:lnTo>
                  <a:lnTo>
                    <a:pt x="577231" y="319748"/>
                  </a:lnTo>
                  <a:lnTo>
                    <a:pt x="577231" y="341327"/>
                  </a:lnTo>
                  <a:close/>
                </a:path>
                <a:path w="5039995" h="1857375">
                  <a:moveTo>
                    <a:pt x="598810" y="346722"/>
                  </a:moveTo>
                  <a:lnTo>
                    <a:pt x="550258" y="346722"/>
                  </a:lnTo>
                  <a:lnTo>
                    <a:pt x="550258" y="341327"/>
                  </a:lnTo>
                  <a:lnTo>
                    <a:pt x="598810" y="341327"/>
                  </a:lnTo>
                  <a:lnTo>
                    <a:pt x="598810" y="346722"/>
                  </a:lnTo>
                  <a:close/>
                </a:path>
                <a:path w="5039995" h="1857375">
                  <a:moveTo>
                    <a:pt x="577231" y="368301"/>
                  </a:moveTo>
                  <a:lnTo>
                    <a:pt x="571837" y="368301"/>
                  </a:lnTo>
                  <a:lnTo>
                    <a:pt x="571837" y="346722"/>
                  </a:lnTo>
                  <a:lnTo>
                    <a:pt x="577231" y="346722"/>
                  </a:lnTo>
                  <a:lnTo>
                    <a:pt x="577231" y="368301"/>
                  </a:lnTo>
                  <a:close/>
                </a:path>
                <a:path w="5039995" h="1857375">
                  <a:moveTo>
                    <a:pt x="347957" y="341327"/>
                  </a:moveTo>
                  <a:lnTo>
                    <a:pt x="342562" y="341327"/>
                  </a:lnTo>
                  <a:lnTo>
                    <a:pt x="342562" y="319748"/>
                  </a:lnTo>
                  <a:lnTo>
                    <a:pt x="347957" y="319748"/>
                  </a:lnTo>
                  <a:lnTo>
                    <a:pt x="347957" y="341327"/>
                  </a:lnTo>
                  <a:close/>
                </a:path>
                <a:path w="5039995" h="1857375">
                  <a:moveTo>
                    <a:pt x="369536" y="346722"/>
                  </a:moveTo>
                  <a:lnTo>
                    <a:pt x="320984" y="346722"/>
                  </a:lnTo>
                  <a:lnTo>
                    <a:pt x="320984" y="341327"/>
                  </a:lnTo>
                  <a:lnTo>
                    <a:pt x="369536" y="341327"/>
                  </a:lnTo>
                  <a:lnTo>
                    <a:pt x="369536" y="346722"/>
                  </a:lnTo>
                  <a:close/>
                </a:path>
                <a:path w="5039995" h="1857375">
                  <a:moveTo>
                    <a:pt x="347957" y="368301"/>
                  </a:moveTo>
                  <a:lnTo>
                    <a:pt x="342562" y="368301"/>
                  </a:lnTo>
                  <a:lnTo>
                    <a:pt x="342562" y="346722"/>
                  </a:lnTo>
                  <a:lnTo>
                    <a:pt x="347957" y="346722"/>
                  </a:lnTo>
                  <a:lnTo>
                    <a:pt x="347957" y="368301"/>
                  </a:lnTo>
                  <a:close/>
                </a:path>
                <a:path w="5039995" h="1857375">
                  <a:moveTo>
                    <a:pt x="921143" y="455964"/>
                  </a:moveTo>
                  <a:lnTo>
                    <a:pt x="915748" y="455964"/>
                  </a:lnTo>
                  <a:lnTo>
                    <a:pt x="915748" y="434385"/>
                  </a:lnTo>
                  <a:lnTo>
                    <a:pt x="921143" y="434385"/>
                  </a:lnTo>
                  <a:lnTo>
                    <a:pt x="921143" y="455964"/>
                  </a:lnTo>
                  <a:close/>
                </a:path>
                <a:path w="5039995" h="1857375">
                  <a:moveTo>
                    <a:pt x="942722" y="461359"/>
                  </a:moveTo>
                  <a:lnTo>
                    <a:pt x="894169" y="461359"/>
                  </a:lnTo>
                  <a:lnTo>
                    <a:pt x="894169" y="455964"/>
                  </a:lnTo>
                  <a:lnTo>
                    <a:pt x="942722" y="455964"/>
                  </a:lnTo>
                  <a:lnTo>
                    <a:pt x="942722" y="461359"/>
                  </a:lnTo>
                  <a:close/>
                </a:path>
                <a:path w="5039995" h="1857375">
                  <a:moveTo>
                    <a:pt x="921143" y="482938"/>
                  </a:moveTo>
                  <a:lnTo>
                    <a:pt x="915748" y="482938"/>
                  </a:lnTo>
                  <a:lnTo>
                    <a:pt x="915748" y="461359"/>
                  </a:lnTo>
                  <a:lnTo>
                    <a:pt x="921143" y="461359"/>
                  </a:lnTo>
                  <a:lnTo>
                    <a:pt x="921143" y="482938"/>
                  </a:lnTo>
                  <a:close/>
                </a:path>
                <a:path w="5039995" h="1857375">
                  <a:moveTo>
                    <a:pt x="691868" y="455964"/>
                  </a:moveTo>
                  <a:lnTo>
                    <a:pt x="686474" y="455964"/>
                  </a:lnTo>
                  <a:lnTo>
                    <a:pt x="686474" y="434385"/>
                  </a:lnTo>
                  <a:lnTo>
                    <a:pt x="691868" y="434385"/>
                  </a:lnTo>
                  <a:lnTo>
                    <a:pt x="691868" y="455964"/>
                  </a:lnTo>
                  <a:close/>
                </a:path>
                <a:path w="5039995" h="1857375">
                  <a:moveTo>
                    <a:pt x="713447" y="461359"/>
                  </a:moveTo>
                  <a:lnTo>
                    <a:pt x="664895" y="461359"/>
                  </a:lnTo>
                  <a:lnTo>
                    <a:pt x="664895" y="455964"/>
                  </a:lnTo>
                  <a:lnTo>
                    <a:pt x="713447" y="455964"/>
                  </a:lnTo>
                  <a:lnTo>
                    <a:pt x="713447" y="461359"/>
                  </a:lnTo>
                  <a:close/>
                </a:path>
                <a:path w="5039995" h="1857375">
                  <a:moveTo>
                    <a:pt x="691868" y="482938"/>
                  </a:moveTo>
                  <a:lnTo>
                    <a:pt x="686474" y="482938"/>
                  </a:lnTo>
                  <a:lnTo>
                    <a:pt x="686474" y="461359"/>
                  </a:lnTo>
                  <a:lnTo>
                    <a:pt x="691868" y="461359"/>
                  </a:lnTo>
                  <a:lnTo>
                    <a:pt x="691868" y="482938"/>
                  </a:lnTo>
                  <a:close/>
                </a:path>
                <a:path w="5039995" h="1857375">
                  <a:moveTo>
                    <a:pt x="462594" y="455964"/>
                  </a:moveTo>
                  <a:lnTo>
                    <a:pt x="457199" y="455964"/>
                  </a:lnTo>
                  <a:lnTo>
                    <a:pt x="457199" y="434385"/>
                  </a:lnTo>
                  <a:lnTo>
                    <a:pt x="462594" y="434385"/>
                  </a:lnTo>
                  <a:lnTo>
                    <a:pt x="462594" y="455964"/>
                  </a:lnTo>
                  <a:close/>
                </a:path>
                <a:path w="5039995" h="1857375">
                  <a:moveTo>
                    <a:pt x="484173" y="461359"/>
                  </a:moveTo>
                  <a:lnTo>
                    <a:pt x="435621" y="461359"/>
                  </a:lnTo>
                  <a:lnTo>
                    <a:pt x="435621" y="455964"/>
                  </a:lnTo>
                  <a:lnTo>
                    <a:pt x="484173" y="455964"/>
                  </a:lnTo>
                  <a:lnTo>
                    <a:pt x="484173" y="461359"/>
                  </a:lnTo>
                  <a:close/>
                </a:path>
                <a:path w="5039995" h="1857375">
                  <a:moveTo>
                    <a:pt x="462594" y="482938"/>
                  </a:moveTo>
                  <a:lnTo>
                    <a:pt x="457199" y="482938"/>
                  </a:lnTo>
                  <a:lnTo>
                    <a:pt x="457199" y="461359"/>
                  </a:lnTo>
                  <a:lnTo>
                    <a:pt x="462594" y="461359"/>
                  </a:lnTo>
                  <a:lnTo>
                    <a:pt x="462594" y="482938"/>
                  </a:lnTo>
                  <a:close/>
                </a:path>
                <a:path w="5039995" h="1857375">
                  <a:moveTo>
                    <a:pt x="233320" y="455964"/>
                  </a:moveTo>
                  <a:lnTo>
                    <a:pt x="227925" y="455964"/>
                  </a:lnTo>
                  <a:lnTo>
                    <a:pt x="227925" y="434385"/>
                  </a:lnTo>
                  <a:lnTo>
                    <a:pt x="233320" y="434385"/>
                  </a:lnTo>
                  <a:lnTo>
                    <a:pt x="233320" y="455964"/>
                  </a:lnTo>
                  <a:close/>
                </a:path>
                <a:path w="5039995" h="1857375">
                  <a:moveTo>
                    <a:pt x="254899" y="461359"/>
                  </a:moveTo>
                  <a:lnTo>
                    <a:pt x="206346" y="461359"/>
                  </a:lnTo>
                  <a:lnTo>
                    <a:pt x="206346" y="455964"/>
                  </a:lnTo>
                  <a:lnTo>
                    <a:pt x="254899" y="455964"/>
                  </a:lnTo>
                  <a:lnTo>
                    <a:pt x="254899" y="461359"/>
                  </a:lnTo>
                  <a:close/>
                </a:path>
                <a:path w="5039995" h="1857375">
                  <a:moveTo>
                    <a:pt x="233320" y="482938"/>
                  </a:moveTo>
                  <a:lnTo>
                    <a:pt x="227925" y="482938"/>
                  </a:lnTo>
                  <a:lnTo>
                    <a:pt x="227925" y="461359"/>
                  </a:lnTo>
                  <a:lnTo>
                    <a:pt x="233320" y="461359"/>
                  </a:lnTo>
                  <a:lnTo>
                    <a:pt x="233320" y="482938"/>
                  </a:lnTo>
                  <a:close/>
                </a:path>
                <a:path w="5039995" h="1857375">
                  <a:moveTo>
                    <a:pt x="1035780" y="570601"/>
                  </a:moveTo>
                  <a:lnTo>
                    <a:pt x="1030385" y="570601"/>
                  </a:lnTo>
                  <a:lnTo>
                    <a:pt x="1030385" y="549023"/>
                  </a:lnTo>
                  <a:lnTo>
                    <a:pt x="1035780" y="549023"/>
                  </a:lnTo>
                  <a:lnTo>
                    <a:pt x="1035780" y="570601"/>
                  </a:lnTo>
                  <a:close/>
                </a:path>
                <a:path w="5039995" h="1857375">
                  <a:moveTo>
                    <a:pt x="1057359" y="575996"/>
                  </a:moveTo>
                  <a:lnTo>
                    <a:pt x="1008807" y="575996"/>
                  </a:lnTo>
                  <a:lnTo>
                    <a:pt x="1008807" y="570601"/>
                  </a:lnTo>
                  <a:lnTo>
                    <a:pt x="1057359" y="570601"/>
                  </a:lnTo>
                  <a:lnTo>
                    <a:pt x="1057359" y="575996"/>
                  </a:lnTo>
                  <a:close/>
                </a:path>
                <a:path w="5039995" h="1857375">
                  <a:moveTo>
                    <a:pt x="1035780" y="597575"/>
                  </a:moveTo>
                  <a:lnTo>
                    <a:pt x="1030385" y="597575"/>
                  </a:lnTo>
                  <a:lnTo>
                    <a:pt x="1030385" y="575996"/>
                  </a:lnTo>
                  <a:lnTo>
                    <a:pt x="1035780" y="575996"/>
                  </a:lnTo>
                  <a:lnTo>
                    <a:pt x="1035780" y="597575"/>
                  </a:lnTo>
                  <a:close/>
                </a:path>
                <a:path w="5039995" h="1857375">
                  <a:moveTo>
                    <a:pt x="806506" y="570601"/>
                  </a:moveTo>
                  <a:lnTo>
                    <a:pt x="801111" y="570601"/>
                  </a:lnTo>
                  <a:lnTo>
                    <a:pt x="801111" y="549023"/>
                  </a:lnTo>
                  <a:lnTo>
                    <a:pt x="806506" y="549023"/>
                  </a:lnTo>
                  <a:lnTo>
                    <a:pt x="806506" y="570601"/>
                  </a:lnTo>
                  <a:close/>
                </a:path>
                <a:path w="5039995" h="1857375">
                  <a:moveTo>
                    <a:pt x="828084" y="575996"/>
                  </a:moveTo>
                  <a:lnTo>
                    <a:pt x="779532" y="575996"/>
                  </a:lnTo>
                  <a:lnTo>
                    <a:pt x="779532" y="570601"/>
                  </a:lnTo>
                  <a:lnTo>
                    <a:pt x="828084" y="570601"/>
                  </a:lnTo>
                  <a:lnTo>
                    <a:pt x="828084" y="575996"/>
                  </a:lnTo>
                  <a:close/>
                </a:path>
                <a:path w="5039995" h="1857375">
                  <a:moveTo>
                    <a:pt x="806506" y="597575"/>
                  </a:moveTo>
                  <a:lnTo>
                    <a:pt x="801111" y="597575"/>
                  </a:lnTo>
                  <a:lnTo>
                    <a:pt x="801111" y="575996"/>
                  </a:lnTo>
                  <a:lnTo>
                    <a:pt x="806506" y="575996"/>
                  </a:lnTo>
                  <a:lnTo>
                    <a:pt x="806506" y="597575"/>
                  </a:lnTo>
                  <a:close/>
                </a:path>
                <a:path w="5039995" h="1857375">
                  <a:moveTo>
                    <a:pt x="577231" y="570601"/>
                  </a:moveTo>
                  <a:lnTo>
                    <a:pt x="571837" y="570601"/>
                  </a:lnTo>
                  <a:lnTo>
                    <a:pt x="571837" y="549023"/>
                  </a:lnTo>
                  <a:lnTo>
                    <a:pt x="577231" y="549023"/>
                  </a:lnTo>
                  <a:lnTo>
                    <a:pt x="577231" y="570601"/>
                  </a:lnTo>
                  <a:close/>
                </a:path>
                <a:path w="5039995" h="1857375">
                  <a:moveTo>
                    <a:pt x="598810" y="575996"/>
                  </a:moveTo>
                  <a:lnTo>
                    <a:pt x="550258" y="575996"/>
                  </a:lnTo>
                  <a:lnTo>
                    <a:pt x="550258" y="570601"/>
                  </a:lnTo>
                  <a:lnTo>
                    <a:pt x="598810" y="570601"/>
                  </a:lnTo>
                  <a:lnTo>
                    <a:pt x="598810" y="575996"/>
                  </a:lnTo>
                  <a:close/>
                </a:path>
                <a:path w="5039995" h="1857375">
                  <a:moveTo>
                    <a:pt x="577231" y="597575"/>
                  </a:moveTo>
                  <a:lnTo>
                    <a:pt x="571837" y="597575"/>
                  </a:lnTo>
                  <a:lnTo>
                    <a:pt x="571837" y="575996"/>
                  </a:lnTo>
                  <a:lnTo>
                    <a:pt x="577231" y="575996"/>
                  </a:lnTo>
                  <a:lnTo>
                    <a:pt x="577231" y="597575"/>
                  </a:lnTo>
                  <a:close/>
                </a:path>
                <a:path w="5039995" h="1857375">
                  <a:moveTo>
                    <a:pt x="347957" y="570601"/>
                  </a:moveTo>
                  <a:lnTo>
                    <a:pt x="342562" y="570601"/>
                  </a:lnTo>
                  <a:lnTo>
                    <a:pt x="342562" y="549023"/>
                  </a:lnTo>
                  <a:lnTo>
                    <a:pt x="347957" y="549023"/>
                  </a:lnTo>
                  <a:lnTo>
                    <a:pt x="347957" y="570601"/>
                  </a:lnTo>
                  <a:close/>
                </a:path>
                <a:path w="5039995" h="1857375">
                  <a:moveTo>
                    <a:pt x="369536" y="575996"/>
                  </a:moveTo>
                  <a:lnTo>
                    <a:pt x="320984" y="575996"/>
                  </a:lnTo>
                  <a:lnTo>
                    <a:pt x="320984" y="570601"/>
                  </a:lnTo>
                  <a:lnTo>
                    <a:pt x="369536" y="570601"/>
                  </a:lnTo>
                  <a:lnTo>
                    <a:pt x="369536" y="575996"/>
                  </a:lnTo>
                  <a:close/>
                </a:path>
                <a:path w="5039995" h="1857375">
                  <a:moveTo>
                    <a:pt x="347957" y="597575"/>
                  </a:moveTo>
                  <a:lnTo>
                    <a:pt x="342562" y="597575"/>
                  </a:lnTo>
                  <a:lnTo>
                    <a:pt x="342562" y="575996"/>
                  </a:lnTo>
                  <a:lnTo>
                    <a:pt x="347957" y="575996"/>
                  </a:lnTo>
                  <a:lnTo>
                    <a:pt x="347957" y="597575"/>
                  </a:lnTo>
                  <a:close/>
                </a:path>
                <a:path w="5039995" h="1857375">
                  <a:moveTo>
                    <a:pt x="921143" y="685239"/>
                  </a:moveTo>
                  <a:lnTo>
                    <a:pt x="915748" y="685239"/>
                  </a:lnTo>
                  <a:lnTo>
                    <a:pt x="915748" y="663660"/>
                  </a:lnTo>
                  <a:lnTo>
                    <a:pt x="921143" y="663660"/>
                  </a:lnTo>
                  <a:lnTo>
                    <a:pt x="921143" y="685239"/>
                  </a:lnTo>
                  <a:close/>
                </a:path>
                <a:path w="5039995" h="1857375">
                  <a:moveTo>
                    <a:pt x="942722" y="690633"/>
                  </a:moveTo>
                  <a:lnTo>
                    <a:pt x="894169" y="690633"/>
                  </a:lnTo>
                  <a:lnTo>
                    <a:pt x="894169" y="685239"/>
                  </a:lnTo>
                  <a:lnTo>
                    <a:pt x="942722" y="685239"/>
                  </a:lnTo>
                  <a:lnTo>
                    <a:pt x="942722" y="690633"/>
                  </a:lnTo>
                  <a:close/>
                </a:path>
                <a:path w="5039995" h="1857375">
                  <a:moveTo>
                    <a:pt x="921143" y="712212"/>
                  </a:moveTo>
                  <a:lnTo>
                    <a:pt x="915748" y="712212"/>
                  </a:lnTo>
                  <a:lnTo>
                    <a:pt x="915748" y="690633"/>
                  </a:lnTo>
                  <a:lnTo>
                    <a:pt x="921143" y="690633"/>
                  </a:lnTo>
                  <a:lnTo>
                    <a:pt x="921143" y="712212"/>
                  </a:lnTo>
                  <a:close/>
                </a:path>
                <a:path w="5039995" h="1857375">
                  <a:moveTo>
                    <a:pt x="691868" y="685239"/>
                  </a:moveTo>
                  <a:lnTo>
                    <a:pt x="686474" y="685239"/>
                  </a:lnTo>
                  <a:lnTo>
                    <a:pt x="686474" y="663660"/>
                  </a:lnTo>
                  <a:lnTo>
                    <a:pt x="691868" y="663660"/>
                  </a:lnTo>
                  <a:lnTo>
                    <a:pt x="691868" y="685239"/>
                  </a:lnTo>
                  <a:close/>
                </a:path>
                <a:path w="5039995" h="1857375">
                  <a:moveTo>
                    <a:pt x="713447" y="690633"/>
                  </a:moveTo>
                  <a:lnTo>
                    <a:pt x="664895" y="690633"/>
                  </a:lnTo>
                  <a:lnTo>
                    <a:pt x="664895" y="685239"/>
                  </a:lnTo>
                  <a:lnTo>
                    <a:pt x="713447" y="685239"/>
                  </a:lnTo>
                  <a:lnTo>
                    <a:pt x="713447" y="690633"/>
                  </a:lnTo>
                  <a:close/>
                </a:path>
                <a:path w="5039995" h="1857375">
                  <a:moveTo>
                    <a:pt x="691868" y="712212"/>
                  </a:moveTo>
                  <a:lnTo>
                    <a:pt x="686474" y="712212"/>
                  </a:lnTo>
                  <a:lnTo>
                    <a:pt x="686474" y="690633"/>
                  </a:lnTo>
                  <a:lnTo>
                    <a:pt x="691868" y="690633"/>
                  </a:lnTo>
                  <a:lnTo>
                    <a:pt x="691868" y="712212"/>
                  </a:lnTo>
                  <a:close/>
                </a:path>
                <a:path w="5039995" h="1857375">
                  <a:moveTo>
                    <a:pt x="462594" y="685239"/>
                  </a:moveTo>
                  <a:lnTo>
                    <a:pt x="457199" y="685239"/>
                  </a:lnTo>
                  <a:lnTo>
                    <a:pt x="457199" y="663660"/>
                  </a:lnTo>
                  <a:lnTo>
                    <a:pt x="462594" y="663660"/>
                  </a:lnTo>
                  <a:lnTo>
                    <a:pt x="462594" y="685239"/>
                  </a:lnTo>
                  <a:close/>
                </a:path>
                <a:path w="5039995" h="1857375">
                  <a:moveTo>
                    <a:pt x="484173" y="690633"/>
                  </a:moveTo>
                  <a:lnTo>
                    <a:pt x="435621" y="690633"/>
                  </a:lnTo>
                  <a:lnTo>
                    <a:pt x="435621" y="685239"/>
                  </a:lnTo>
                  <a:lnTo>
                    <a:pt x="484173" y="685239"/>
                  </a:lnTo>
                  <a:lnTo>
                    <a:pt x="484173" y="690633"/>
                  </a:lnTo>
                  <a:close/>
                </a:path>
                <a:path w="5039995" h="1857375">
                  <a:moveTo>
                    <a:pt x="462594" y="712212"/>
                  </a:moveTo>
                  <a:lnTo>
                    <a:pt x="457199" y="712212"/>
                  </a:lnTo>
                  <a:lnTo>
                    <a:pt x="457199" y="690633"/>
                  </a:lnTo>
                  <a:lnTo>
                    <a:pt x="462594" y="690633"/>
                  </a:lnTo>
                  <a:lnTo>
                    <a:pt x="462594" y="712212"/>
                  </a:lnTo>
                  <a:close/>
                </a:path>
                <a:path w="5039995" h="1857375">
                  <a:moveTo>
                    <a:pt x="233320" y="685239"/>
                  </a:moveTo>
                  <a:lnTo>
                    <a:pt x="227925" y="685239"/>
                  </a:lnTo>
                  <a:lnTo>
                    <a:pt x="227925" y="663660"/>
                  </a:lnTo>
                  <a:lnTo>
                    <a:pt x="233320" y="663660"/>
                  </a:lnTo>
                  <a:lnTo>
                    <a:pt x="233320" y="685239"/>
                  </a:lnTo>
                  <a:close/>
                </a:path>
                <a:path w="5039995" h="1857375">
                  <a:moveTo>
                    <a:pt x="254899" y="690633"/>
                  </a:moveTo>
                  <a:lnTo>
                    <a:pt x="206346" y="690633"/>
                  </a:lnTo>
                  <a:lnTo>
                    <a:pt x="206346" y="685239"/>
                  </a:lnTo>
                  <a:lnTo>
                    <a:pt x="254899" y="685239"/>
                  </a:lnTo>
                  <a:lnTo>
                    <a:pt x="254899" y="690633"/>
                  </a:lnTo>
                  <a:close/>
                </a:path>
                <a:path w="5039995" h="1857375">
                  <a:moveTo>
                    <a:pt x="233320" y="712212"/>
                  </a:moveTo>
                  <a:lnTo>
                    <a:pt x="227925" y="712212"/>
                  </a:lnTo>
                  <a:lnTo>
                    <a:pt x="227925" y="690633"/>
                  </a:lnTo>
                  <a:lnTo>
                    <a:pt x="233320" y="690633"/>
                  </a:lnTo>
                  <a:lnTo>
                    <a:pt x="233320" y="712212"/>
                  </a:lnTo>
                  <a:close/>
                </a:path>
                <a:path w="5039995" h="1857375">
                  <a:moveTo>
                    <a:pt x="1035780" y="799876"/>
                  </a:moveTo>
                  <a:lnTo>
                    <a:pt x="1030385" y="799876"/>
                  </a:lnTo>
                  <a:lnTo>
                    <a:pt x="1030385" y="778297"/>
                  </a:lnTo>
                  <a:lnTo>
                    <a:pt x="1035780" y="778297"/>
                  </a:lnTo>
                  <a:lnTo>
                    <a:pt x="1035780" y="799876"/>
                  </a:lnTo>
                  <a:close/>
                </a:path>
                <a:path w="5039995" h="1857375">
                  <a:moveTo>
                    <a:pt x="1057359" y="805270"/>
                  </a:moveTo>
                  <a:lnTo>
                    <a:pt x="1008807" y="805270"/>
                  </a:lnTo>
                  <a:lnTo>
                    <a:pt x="1008807" y="799876"/>
                  </a:lnTo>
                  <a:lnTo>
                    <a:pt x="1057359" y="799876"/>
                  </a:lnTo>
                  <a:lnTo>
                    <a:pt x="1057359" y="805270"/>
                  </a:lnTo>
                  <a:close/>
                </a:path>
                <a:path w="5039995" h="1857375">
                  <a:moveTo>
                    <a:pt x="1035780" y="826849"/>
                  </a:moveTo>
                  <a:lnTo>
                    <a:pt x="1030385" y="826849"/>
                  </a:lnTo>
                  <a:lnTo>
                    <a:pt x="1030385" y="805270"/>
                  </a:lnTo>
                  <a:lnTo>
                    <a:pt x="1035780" y="805270"/>
                  </a:lnTo>
                  <a:lnTo>
                    <a:pt x="1035780" y="826849"/>
                  </a:lnTo>
                  <a:close/>
                </a:path>
                <a:path w="5039995" h="1857375">
                  <a:moveTo>
                    <a:pt x="806506" y="799876"/>
                  </a:moveTo>
                  <a:lnTo>
                    <a:pt x="801111" y="799876"/>
                  </a:lnTo>
                  <a:lnTo>
                    <a:pt x="801111" y="778297"/>
                  </a:lnTo>
                  <a:lnTo>
                    <a:pt x="806506" y="778297"/>
                  </a:lnTo>
                  <a:lnTo>
                    <a:pt x="806506" y="799876"/>
                  </a:lnTo>
                  <a:close/>
                </a:path>
                <a:path w="5039995" h="1857375">
                  <a:moveTo>
                    <a:pt x="828084" y="805270"/>
                  </a:moveTo>
                  <a:lnTo>
                    <a:pt x="779532" y="805270"/>
                  </a:lnTo>
                  <a:lnTo>
                    <a:pt x="779532" y="799876"/>
                  </a:lnTo>
                  <a:lnTo>
                    <a:pt x="828084" y="799876"/>
                  </a:lnTo>
                  <a:lnTo>
                    <a:pt x="828084" y="805270"/>
                  </a:lnTo>
                  <a:close/>
                </a:path>
                <a:path w="5039995" h="1857375">
                  <a:moveTo>
                    <a:pt x="806506" y="826849"/>
                  </a:moveTo>
                  <a:lnTo>
                    <a:pt x="801111" y="826849"/>
                  </a:lnTo>
                  <a:lnTo>
                    <a:pt x="801111" y="805270"/>
                  </a:lnTo>
                  <a:lnTo>
                    <a:pt x="806506" y="805270"/>
                  </a:lnTo>
                  <a:lnTo>
                    <a:pt x="806506" y="826849"/>
                  </a:lnTo>
                  <a:close/>
                </a:path>
                <a:path w="5039995" h="1857375">
                  <a:moveTo>
                    <a:pt x="577231" y="799876"/>
                  </a:moveTo>
                  <a:lnTo>
                    <a:pt x="571837" y="799876"/>
                  </a:lnTo>
                  <a:lnTo>
                    <a:pt x="571837" y="778297"/>
                  </a:lnTo>
                  <a:lnTo>
                    <a:pt x="577231" y="778297"/>
                  </a:lnTo>
                  <a:lnTo>
                    <a:pt x="577231" y="799876"/>
                  </a:lnTo>
                  <a:close/>
                </a:path>
                <a:path w="5039995" h="1857375">
                  <a:moveTo>
                    <a:pt x="598810" y="805270"/>
                  </a:moveTo>
                  <a:lnTo>
                    <a:pt x="550258" y="805270"/>
                  </a:lnTo>
                  <a:lnTo>
                    <a:pt x="550258" y="799876"/>
                  </a:lnTo>
                  <a:lnTo>
                    <a:pt x="598810" y="799876"/>
                  </a:lnTo>
                  <a:lnTo>
                    <a:pt x="598810" y="805270"/>
                  </a:lnTo>
                  <a:close/>
                </a:path>
                <a:path w="5039995" h="1857375">
                  <a:moveTo>
                    <a:pt x="577231" y="826849"/>
                  </a:moveTo>
                  <a:lnTo>
                    <a:pt x="571837" y="826849"/>
                  </a:lnTo>
                  <a:lnTo>
                    <a:pt x="571837" y="805270"/>
                  </a:lnTo>
                  <a:lnTo>
                    <a:pt x="577231" y="805270"/>
                  </a:lnTo>
                  <a:lnTo>
                    <a:pt x="577231" y="826849"/>
                  </a:lnTo>
                  <a:close/>
                </a:path>
                <a:path w="5039995" h="1857375">
                  <a:moveTo>
                    <a:pt x="347957" y="799876"/>
                  </a:moveTo>
                  <a:lnTo>
                    <a:pt x="342562" y="799876"/>
                  </a:lnTo>
                  <a:lnTo>
                    <a:pt x="342562" y="778297"/>
                  </a:lnTo>
                  <a:lnTo>
                    <a:pt x="347957" y="778297"/>
                  </a:lnTo>
                  <a:lnTo>
                    <a:pt x="347957" y="799876"/>
                  </a:lnTo>
                  <a:close/>
                </a:path>
                <a:path w="5039995" h="1857375">
                  <a:moveTo>
                    <a:pt x="369536" y="805270"/>
                  </a:moveTo>
                  <a:lnTo>
                    <a:pt x="320984" y="805270"/>
                  </a:lnTo>
                  <a:lnTo>
                    <a:pt x="320984" y="799876"/>
                  </a:lnTo>
                  <a:lnTo>
                    <a:pt x="369536" y="799876"/>
                  </a:lnTo>
                  <a:lnTo>
                    <a:pt x="369536" y="805270"/>
                  </a:lnTo>
                  <a:close/>
                </a:path>
                <a:path w="5039995" h="1857375">
                  <a:moveTo>
                    <a:pt x="347957" y="826849"/>
                  </a:moveTo>
                  <a:lnTo>
                    <a:pt x="342562" y="826849"/>
                  </a:lnTo>
                  <a:lnTo>
                    <a:pt x="342562" y="805270"/>
                  </a:lnTo>
                  <a:lnTo>
                    <a:pt x="347957" y="805270"/>
                  </a:lnTo>
                  <a:lnTo>
                    <a:pt x="347957" y="826849"/>
                  </a:lnTo>
                  <a:close/>
                </a:path>
                <a:path w="5039995" h="1857375">
                  <a:moveTo>
                    <a:pt x="921143" y="914513"/>
                  </a:moveTo>
                  <a:lnTo>
                    <a:pt x="915748" y="914513"/>
                  </a:lnTo>
                  <a:lnTo>
                    <a:pt x="915748" y="892934"/>
                  </a:lnTo>
                  <a:lnTo>
                    <a:pt x="921143" y="892934"/>
                  </a:lnTo>
                  <a:lnTo>
                    <a:pt x="921143" y="914513"/>
                  </a:lnTo>
                  <a:close/>
                </a:path>
                <a:path w="5039995" h="1857375">
                  <a:moveTo>
                    <a:pt x="942722" y="919908"/>
                  </a:moveTo>
                  <a:lnTo>
                    <a:pt x="894169" y="919908"/>
                  </a:lnTo>
                  <a:lnTo>
                    <a:pt x="894169" y="914513"/>
                  </a:lnTo>
                  <a:lnTo>
                    <a:pt x="942722" y="914513"/>
                  </a:lnTo>
                  <a:lnTo>
                    <a:pt x="942722" y="919908"/>
                  </a:lnTo>
                  <a:close/>
                </a:path>
                <a:path w="5039995" h="1857375">
                  <a:moveTo>
                    <a:pt x="921143" y="941486"/>
                  </a:moveTo>
                  <a:lnTo>
                    <a:pt x="915748" y="941486"/>
                  </a:lnTo>
                  <a:lnTo>
                    <a:pt x="915748" y="919908"/>
                  </a:lnTo>
                  <a:lnTo>
                    <a:pt x="921143" y="919908"/>
                  </a:lnTo>
                  <a:lnTo>
                    <a:pt x="921143" y="941486"/>
                  </a:lnTo>
                  <a:close/>
                </a:path>
                <a:path w="5039995" h="1857375">
                  <a:moveTo>
                    <a:pt x="691868" y="914513"/>
                  </a:moveTo>
                  <a:lnTo>
                    <a:pt x="686474" y="914513"/>
                  </a:lnTo>
                  <a:lnTo>
                    <a:pt x="686474" y="892934"/>
                  </a:lnTo>
                  <a:lnTo>
                    <a:pt x="691868" y="892934"/>
                  </a:lnTo>
                  <a:lnTo>
                    <a:pt x="691868" y="914513"/>
                  </a:lnTo>
                  <a:close/>
                </a:path>
                <a:path w="5039995" h="1857375">
                  <a:moveTo>
                    <a:pt x="713447" y="919908"/>
                  </a:moveTo>
                  <a:lnTo>
                    <a:pt x="664895" y="919908"/>
                  </a:lnTo>
                  <a:lnTo>
                    <a:pt x="664895" y="914513"/>
                  </a:lnTo>
                  <a:lnTo>
                    <a:pt x="713447" y="914513"/>
                  </a:lnTo>
                  <a:lnTo>
                    <a:pt x="713447" y="919908"/>
                  </a:lnTo>
                  <a:close/>
                </a:path>
                <a:path w="5039995" h="1857375">
                  <a:moveTo>
                    <a:pt x="691868" y="941486"/>
                  </a:moveTo>
                  <a:lnTo>
                    <a:pt x="686474" y="941486"/>
                  </a:lnTo>
                  <a:lnTo>
                    <a:pt x="686474" y="919908"/>
                  </a:lnTo>
                  <a:lnTo>
                    <a:pt x="691868" y="919908"/>
                  </a:lnTo>
                  <a:lnTo>
                    <a:pt x="691868" y="941486"/>
                  </a:lnTo>
                  <a:close/>
                </a:path>
                <a:path w="5039995" h="1857375">
                  <a:moveTo>
                    <a:pt x="462594" y="914513"/>
                  </a:moveTo>
                  <a:lnTo>
                    <a:pt x="457199" y="914513"/>
                  </a:lnTo>
                  <a:lnTo>
                    <a:pt x="457199" y="892934"/>
                  </a:lnTo>
                  <a:lnTo>
                    <a:pt x="462594" y="892934"/>
                  </a:lnTo>
                  <a:lnTo>
                    <a:pt x="462594" y="914513"/>
                  </a:lnTo>
                  <a:close/>
                </a:path>
                <a:path w="5039995" h="1857375">
                  <a:moveTo>
                    <a:pt x="484173" y="919908"/>
                  </a:moveTo>
                  <a:lnTo>
                    <a:pt x="435621" y="919908"/>
                  </a:lnTo>
                  <a:lnTo>
                    <a:pt x="435621" y="914513"/>
                  </a:lnTo>
                  <a:lnTo>
                    <a:pt x="484173" y="914513"/>
                  </a:lnTo>
                  <a:lnTo>
                    <a:pt x="484173" y="919908"/>
                  </a:lnTo>
                  <a:close/>
                </a:path>
                <a:path w="5039995" h="1857375">
                  <a:moveTo>
                    <a:pt x="462594" y="941486"/>
                  </a:moveTo>
                  <a:lnTo>
                    <a:pt x="457199" y="941486"/>
                  </a:lnTo>
                  <a:lnTo>
                    <a:pt x="457199" y="919908"/>
                  </a:lnTo>
                  <a:lnTo>
                    <a:pt x="462594" y="919908"/>
                  </a:lnTo>
                  <a:lnTo>
                    <a:pt x="462594" y="941486"/>
                  </a:lnTo>
                  <a:close/>
                </a:path>
                <a:path w="5039995" h="1857375">
                  <a:moveTo>
                    <a:pt x="1035780" y="1027802"/>
                  </a:moveTo>
                  <a:lnTo>
                    <a:pt x="1030385" y="1027802"/>
                  </a:lnTo>
                  <a:lnTo>
                    <a:pt x="1030385" y="1006223"/>
                  </a:lnTo>
                  <a:lnTo>
                    <a:pt x="1035780" y="1006223"/>
                  </a:lnTo>
                  <a:lnTo>
                    <a:pt x="1035780" y="1027802"/>
                  </a:lnTo>
                  <a:close/>
                </a:path>
                <a:path w="5039995" h="1857375">
                  <a:moveTo>
                    <a:pt x="1057359" y="1033196"/>
                  </a:moveTo>
                  <a:lnTo>
                    <a:pt x="1008807" y="1033196"/>
                  </a:lnTo>
                  <a:lnTo>
                    <a:pt x="1008807" y="1027802"/>
                  </a:lnTo>
                  <a:lnTo>
                    <a:pt x="1057359" y="1027802"/>
                  </a:lnTo>
                  <a:lnTo>
                    <a:pt x="1057359" y="1033196"/>
                  </a:lnTo>
                  <a:close/>
                </a:path>
                <a:path w="5039995" h="1857375">
                  <a:moveTo>
                    <a:pt x="1035780" y="1054775"/>
                  </a:moveTo>
                  <a:lnTo>
                    <a:pt x="1030385" y="1054775"/>
                  </a:lnTo>
                  <a:lnTo>
                    <a:pt x="1030385" y="1033196"/>
                  </a:lnTo>
                  <a:lnTo>
                    <a:pt x="1035780" y="1033196"/>
                  </a:lnTo>
                  <a:lnTo>
                    <a:pt x="1035780" y="1054775"/>
                  </a:lnTo>
                  <a:close/>
                </a:path>
                <a:path w="5039995" h="1857375">
                  <a:moveTo>
                    <a:pt x="806506" y="1027802"/>
                  </a:moveTo>
                  <a:lnTo>
                    <a:pt x="801111" y="1027802"/>
                  </a:lnTo>
                  <a:lnTo>
                    <a:pt x="801111" y="1006223"/>
                  </a:lnTo>
                  <a:lnTo>
                    <a:pt x="806506" y="1006223"/>
                  </a:lnTo>
                  <a:lnTo>
                    <a:pt x="806506" y="1027802"/>
                  </a:lnTo>
                  <a:close/>
                </a:path>
                <a:path w="5039995" h="1857375">
                  <a:moveTo>
                    <a:pt x="828084" y="1033196"/>
                  </a:moveTo>
                  <a:lnTo>
                    <a:pt x="779532" y="1033196"/>
                  </a:lnTo>
                  <a:lnTo>
                    <a:pt x="779532" y="1027802"/>
                  </a:lnTo>
                  <a:lnTo>
                    <a:pt x="828084" y="1027802"/>
                  </a:lnTo>
                  <a:lnTo>
                    <a:pt x="828084" y="1033196"/>
                  </a:lnTo>
                  <a:close/>
                </a:path>
                <a:path w="5039995" h="1857375">
                  <a:moveTo>
                    <a:pt x="806506" y="1054775"/>
                  </a:moveTo>
                  <a:lnTo>
                    <a:pt x="801111" y="1054775"/>
                  </a:lnTo>
                  <a:lnTo>
                    <a:pt x="801111" y="1033196"/>
                  </a:lnTo>
                  <a:lnTo>
                    <a:pt x="806506" y="1033196"/>
                  </a:lnTo>
                  <a:lnTo>
                    <a:pt x="806506" y="1054775"/>
                  </a:lnTo>
                  <a:close/>
                </a:path>
                <a:path w="5039995" h="1857375">
                  <a:moveTo>
                    <a:pt x="921143" y="1142439"/>
                  </a:moveTo>
                  <a:lnTo>
                    <a:pt x="915748" y="1142439"/>
                  </a:lnTo>
                  <a:lnTo>
                    <a:pt x="915748" y="1120860"/>
                  </a:lnTo>
                  <a:lnTo>
                    <a:pt x="921143" y="1120860"/>
                  </a:lnTo>
                  <a:lnTo>
                    <a:pt x="921143" y="1142439"/>
                  </a:lnTo>
                  <a:close/>
                </a:path>
                <a:path w="5039995" h="1857375">
                  <a:moveTo>
                    <a:pt x="942722" y="1147833"/>
                  </a:moveTo>
                  <a:lnTo>
                    <a:pt x="894169" y="1147833"/>
                  </a:lnTo>
                  <a:lnTo>
                    <a:pt x="894169" y="1142439"/>
                  </a:lnTo>
                  <a:lnTo>
                    <a:pt x="942722" y="1142439"/>
                  </a:lnTo>
                  <a:lnTo>
                    <a:pt x="942722" y="1147833"/>
                  </a:lnTo>
                  <a:close/>
                </a:path>
                <a:path w="5039995" h="1857375">
                  <a:moveTo>
                    <a:pt x="921143" y="1169412"/>
                  </a:moveTo>
                  <a:lnTo>
                    <a:pt x="915748" y="1169412"/>
                  </a:lnTo>
                  <a:lnTo>
                    <a:pt x="915748" y="1147833"/>
                  </a:lnTo>
                  <a:lnTo>
                    <a:pt x="921143" y="1147833"/>
                  </a:lnTo>
                  <a:lnTo>
                    <a:pt x="921143" y="1169412"/>
                  </a:lnTo>
                  <a:close/>
                </a:path>
                <a:path w="5039995" h="1857375">
                  <a:moveTo>
                    <a:pt x="1037129" y="1270562"/>
                  </a:moveTo>
                  <a:lnTo>
                    <a:pt x="1020944" y="1262470"/>
                  </a:lnTo>
                  <a:lnTo>
                    <a:pt x="1012853" y="1257076"/>
                  </a:lnTo>
                  <a:lnTo>
                    <a:pt x="1030385" y="1257076"/>
                  </a:lnTo>
                  <a:lnTo>
                    <a:pt x="1030385" y="1235497"/>
                  </a:lnTo>
                  <a:lnTo>
                    <a:pt x="1037129" y="1235497"/>
                  </a:lnTo>
                  <a:lnTo>
                    <a:pt x="1037129" y="1257076"/>
                  </a:lnTo>
                  <a:lnTo>
                    <a:pt x="1058707" y="1257076"/>
                  </a:lnTo>
                  <a:lnTo>
                    <a:pt x="1058707" y="1262470"/>
                  </a:lnTo>
                  <a:lnTo>
                    <a:pt x="1037129" y="1262470"/>
                  </a:lnTo>
                  <a:lnTo>
                    <a:pt x="1037129" y="1270562"/>
                  </a:lnTo>
                  <a:close/>
                </a:path>
                <a:path w="5039995" h="1857375">
                  <a:moveTo>
                    <a:pt x="26973" y="689285"/>
                  </a:moveTo>
                  <a:lnTo>
                    <a:pt x="24276" y="689285"/>
                  </a:lnTo>
                  <a:lnTo>
                    <a:pt x="14835" y="683890"/>
                  </a:lnTo>
                  <a:lnTo>
                    <a:pt x="26973" y="683890"/>
                  </a:lnTo>
                  <a:lnTo>
                    <a:pt x="26973" y="689285"/>
                  </a:lnTo>
                  <a:close/>
                </a:path>
                <a:path w="5039995" h="1857375">
                  <a:moveTo>
                    <a:pt x="118683" y="570601"/>
                  </a:moveTo>
                  <a:lnTo>
                    <a:pt x="113288" y="570601"/>
                  </a:lnTo>
                  <a:lnTo>
                    <a:pt x="113288" y="549023"/>
                  </a:lnTo>
                  <a:lnTo>
                    <a:pt x="118683" y="549023"/>
                  </a:lnTo>
                  <a:lnTo>
                    <a:pt x="118683" y="570601"/>
                  </a:lnTo>
                  <a:close/>
                </a:path>
                <a:path w="5039995" h="1857375">
                  <a:moveTo>
                    <a:pt x="140261" y="575996"/>
                  </a:moveTo>
                  <a:lnTo>
                    <a:pt x="91709" y="575996"/>
                  </a:lnTo>
                  <a:lnTo>
                    <a:pt x="91709" y="570601"/>
                  </a:lnTo>
                  <a:lnTo>
                    <a:pt x="140261" y="570601"/>
                  </a:lnTo>
                  <a:lnTo>
                    <a:pt x="140261" y="575996"/>
                  </a:lnTo>
                  <a:close/>
                </a:path>
                <a:path w="5039995" h="1857375">
                  <a:moveTo>
                    <a:pt x="118683" y="597575"/>
                  </a:moveTo>
                  <a:lnTo>
                    <a:pt x="113288" y="597575"/>
                  </a:lnTo>
                  <a:lnTo>
                    <a:pt x="113288" y="575996"/>
                  </a:lnTo>
                  <a:lnTo>
                    <a:pt x="118683" y="575996"/>
                  </a:lnTo>
                  <a:lnTo>
                    <a:pt x="118683" y="597575"/>
                  </a:lnTo>
                  <a:close/>
                </a:path>
                <a:path w="5039995" h="1857375">
                  <a:moveTo>
                    <a:pt x="5394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4" y="663660"/>
                  </a:lnTo>
                  <a:lnTo>
                    <a:pt x="5394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02601" y="0"/>
              <a:ext cx="4031615" cy="1638300"/>
            </a:xfrm>
            <a:custGeom>
              <a:avLst/>
              <a:gdLst/>
              <a:ahLst/>
              <a:cxnLst/>
              <a:rect l="l" t="t" r="r" b="b"/>
              <a:pathLst>
                <a:path w="4031615" h="1638300">
                  <a:moveTo>
                    <a:pt x="0" y="165100"/>
                  </a:moveTo>
                  <a:lnTo>
                    <a:pt x="52598" y="63500"/>
                  </a:lnTo>
                  <a:lnTo>
                    <a:pt x="99300" y="50800"/>
                  </a:lnTo>
                  <a:lnTo>
                    <a:pt x="145943" y="50800"/>
                  </a:lnTo>
                  <a:lnTo>
                    <a:pt x="239310" y="25400"/>
                  </a:lnTo>
                  <a:lnTo>
                    <a:pt x="286165" y="25400"/>
                  </a:lnTo>
                  <a:lnTo>
                    <a:pt x="333222" y="12700"/>
                  </a:lnTo>
                  <a:lnTo>
                    <a:pt x="380544" y="12700"/>
                  </a:lnTo>
                  <a:lnTo>
                    <a:pt x="428198" y="0"/>
                  </a:lnTo>
                  <a:lnTo>
                    <a:pt x="882770" y="0"/>
                  </a:lnTo>
                  <a:lnTo>
                    <a:pt x="1043023" y="38100"/>
                  </a:lnTo>
                  <a:lnTo>
                    <a:pt x="1193793" y="76200"/>
                  </a:lnTo>
                  <a:lnTo>
                    <a:pt x="502946" y="76200"/>
                  </a:lnTo>
                  <a:lnTo>
                    <a:pt x="452057" y="88900"/>
                  </a:lnTo>
                  <a:lnTo>
                    <a:pt x="401717" y="88900"/>
                  </a:lnTo>
                  <a:lnTo>
                    <a:pt x="351875" y="101600"/>
                  </a:lnTo>
                  <a:lnTo>
                    <a:pt x="302478" y="101600"/>
                  </a:lnTo>
                  <a:lnTo>
                    <a:pt x="156445" y="139700"/>
                  </a:lnTo>
                  <a:lnTo>
                    <a:pt x="117208" y="139700"/>
                  </a:lnTo>
                  <a:lnTo>
                    <a:pt x="78222" y="152400"/>
                  </a:lnTo>
                  <a:lnTo>
                    <a:pt x="39237" y="152400"/>
                  </a:lnTo>
                  <a:lnTo>
                    <a:pt x="0" y="165100"/>
                  </a:lnTo>
                  <a:close/>
                </a:path>
                <a:path w="4031615" h="1638300">
                  <a:moveTo>
                    <a:pt x="2277727" y="215900"/>
                  </a:moveTo>
                  <a:lnTo>
                    <a:pt x="1665779" y="215900"/>
                  </a:lnTo>
                  <a:lnTo>
                    <a:pt x="1709867" y="203200"/>
                  </a:lnTo>
                  <a:lnTo>
                    <a:pt x="2116067" y="203200"/>
                  </a:lnTo>
                  <a:lnTo>
                    <a:pt x="2144908" y="165100"/>
                  </a:lnTo>
                  <a:lnTo>
                    <a:pt x="2177689" y="127000"/>
                  </a:lnTo>
                  <a:lnTo>
                    <a:pt x="2213560" y="88900"/>
                  </a:lnTo>
                  <a:lnTo>
                    <a:pt x="2251673" y="50800"/>
                  </a:lnTo>
                  <a:lnTo>
                    <a:pt x="2291178" y="12700"/>
                  </a:lnTo>
                  <a:lnTo>
                    <a:pt x="2309355" y="0"/>
                  </a:lnTo>
                  <a:lnTo>
                    <a:pt x="2494474" y="0"/>
                  </a:lnTo>
                  <a:lnTo>
                    <a:pt x="2477510" y="12700"/>
                  </a:lnTo>
                  <a:lnTo>
                    <a:pt x="2440093" y="50800"/>
                  </a:lnTo>
                  <a:lnTo>
                    <a:pt x="2402805" y="76200"/>
                  </a:lnTo>
                  <a:lnTo>
                    <a:pt x="2366423" y="114300"/>
                  </a:lnTo>
                  <a:lnTo>
                    <a:pt x="2331724" y="152400"/>
                  </a:lnTo>
                  <a:lnTo>
                    <a:pt x="2299486" y="190500"/>
                  </a:lnTo>
                  <a:lnTo>
                    <a:pt x="2277727" y="215900"/>
                  </a:lnTo>
                  <a:close/>
                </a:path>
                <a:path w="4031615" h="1638300">
                  <a:moveTo>
                    <a:pt x="3079121" y="101600"/>
                  </a:moveTo>
                  <a:lnTo>
                    <a:pt x="3010236" y="101600"/>
                  </a:lnTo>
                  <a:lnTo>
                    <a:pt x="2959518" y="88900"/>
                  </a:lnTo>
                  <a:lnTo>
                    <a:pt x="2909398" y="88900"/>
                  </a:lnTo>
                  <a:lnTo>
                    <a:pt x="2763766" y="50800"/>
                  </a:lnTo>
                  <a:lnTo>
                    <a:pt x="2717175" y="25400"/>
                  </a:lnTo>
                  <a:lnTo>
                    <a:pt x="2671749" y="12700"/>
                  </a:lnTo>
                  <a:lnTo>
                    <a:pt x="2638658" y="0"/>
                  </a:lnTo>
                  <a:lnTo>
                    <a:pt x="2908755" y="0"/>
                  </a:lnTo>
                  <a:lnTo>
                    <a:pt x="2955840" y="12700"/>
                  </a:lnTo>
                  <a:lnTo>
                    <a:pt x="3284634" y="12700"/>
                  </a:lnTo>
                  <a:lnTo>
                    <a:pt x="3269856" y="25400"/>
                  </a:lnTo>
                  <a:lnTo>
                    <a:pt x="3233663" y="50800"/>
                  </a:lnTo>
                  <a:lnTo>
                    <a:pt x="3190219" y="76200"/>
                  </a:lnTo>
                  <a:lnTo>
                    <a:pt x="3138910" y="88900"/>
                  </a:lnTo>
                  <a:lnTo>
                    <a:pt x="3079121" y="101600"/>
                  </a:lnTo>
                  <a:close/>
                </a:path>
                <a:path w="4031615" h="1638300">
                  <a:moveTo>
                    <a:pt x="3284634" y="12700"/>
                  </a:moveTo>
                  <a:lnTo>
                    <a:pt x="3045245" y="12700"/>
                  </a:lnTo>
                  <a:lnTo>
                    <a:pt x="3086134" y="0"/>
                  </a:lnTo>
                  <a:lnTo>
                    <a:pt x="3299413" y="0"/>
                  </a:lnTo>
                  <a:lnTo>
                    <a:pt x="3284634" y="12700"/>
                  </a:lnTo>
                  <a:close/>
                </a:path>
                <a:path w="4031615" h="1638300">
                  <a:moveTo>
                    <a:pt x="1774621" y="292100"/>
                  </a:moveTo>
                  <a:lnTo>
                    <a:pt x="1526047" y="292100"/>
                  </a:lnTo>
                  <a:lnTo>
                    <a:pt x="1473343" y="279400"/>
                  </a:lnTo>
                  <a:lnTo>
                    <a:pt x="1421500" y="254000"/>
                  </a:lnTo>
                  <a:lnTo>
                    <a:pt x="1327992" y="228600"/>
                  </a:lnTo>
                  <a:lnTo>
                    <a:pt x="1282418" y="203200"/>
                  </a:lnTo>
                  <a:lnTo>
                    <a:pt x="1237182" y="190500"/>
                  </a:lnTo>
                  <a:lnTo>
                    <a:pt x="1191945" y="165100"/>
                  </a:lnTo>
                  <a:lnTo>
                    <a:pt x="1057194" y="127000"/>
                  </a:lnTo>
                  <a:lnTo>
                    <a:pt x="870912" y="76200"/>
                  </a:lnTo>
                  <a:lnTo>
                    <a:pt x="1193793" y="76200"/>
                  </a:lnTo>
                  <a:lnTo>
                    <a:pt x="1242127" y="101600"/>
                  </a:lnTo>
                  <a:lnTo>
                    <a:pt x="1286577" y="114300"/>
                  </a:lnTo>
                  <a:lnTo>
                    <a:pt x="1331139" y="139700"/>
                  </a:lnTo>
                  <a:lnTo>
                    <a:pt x="1421950" y="165100"/>
                  </a:lnTo>
                  <a:lnTo>
                    <a:pt x="1468873" y="190500"/>
                  </a:lnTo>
                  <a:lnTo>
                    <a:pt x="1517256" y="203200"/>
                  </a:lnTo>
                  <a:lnTo>
                    <a:pt x="1571684" y="215900"/>
                  </a:lnTo>
                  <a:lnTo>
                    <a:pt x="2277727" y="215900"/>
                  </a:lnTo>
                  <a:lnTo>
                    <a:pt x="2266848" y="228600"/>
                  </a:lnTo>
                  <a:lnTo>
                    <a:pt x="2247710" y="266700"/>
                  </a:lnTo>
                  <a:lnTo>
                    <a:pt x="1852380" y="266700"/>
                  </a:lnTo>
                  <a:lnTo>
                    <a:pt x="1774621" y="292100"/>
                  </a:lnTo>
                  <a:close/>
                </a:path>
                <a:path w="4031615" h="1638300">
                  <a:moveTo>
                    <a:pt x="1957092" y="190500"/>
                  </a:moveTo>
                  <a:lnTo>
                    <a:pt x="1853232" y="190500"/>
                  </a:lnTo>
                  <a:lnTo>
                    <a:pt x="1904675" y="177800"/>
                  </a:lnTo>
                  <a:lnTo>
                    <a:pt x="1957092" y="190500"/>
                  </a:lnTo>
                  <a:close/>
                </a:path>
                <a:path w="4031615" h="1638300">
                  <a:moveTo>
                    <a:pt x="2116067" y="203200"/>
                  </a:moveTo>
                  <a:lnTo>
                    <a:pt x="1754928" y="203200"/>
                  </a:lnTo>
                  <a:lnTo>
                    <a:pt x="1803175" y="190500"/>
                  </a:lnTo>
                  <a:lnTo>
                    <a:pt x="2063200" y="190500"/>
                  </a:lnTo>
                  <a:lnTo>
                    <a:pt x="2116067" y="203200"/>
                  </a:lnTo>
                  <a:close/>
                </a:path>
                <a:path w="4031615" h="1638300">
                  <a:moveTo>
                    <a:pt x="1798286" y="939800"/>
                  </a:moveTo>
                  <a:lnTo>
                    <a:pt x="1541719" y="939800"/>
                  </a:lnTo>
                  <a:lnTo>
                    <a:pt x="1445877" y="914400"/>
                  </a:lnTo>
                  <a:lnTo>
                    <a:pt x="1398244" y="914400"/>
                  </a:lnTo>
                  <a:lnTo>
                    <a:pt x="1255568" y="876300"/>
                  </a:lnTo>
                  <a:lnTo>
                    <a:pt x="1207824" y="876300"/>
                  </a:lnTo>
                  <a:lnTo>
                    <a:pt x="1159858" y="863600"/>
                  </a:lnTo>
                  <a:lnTo>
                    <a:pt x="1663530" y="863600"/>
                  </a:lnTo>
                  <a:lnTo>
                    <a:pt x="1709288" y="850900"/>
                  </a:lnTo>
                  <a:lnTo>
                    <a:pt x="1795786" y="850900"/>
                  </a:lnTo>
                  <a:lnTo>
                    <a:pt x="1836090" y="838200"/>
                  </a:lnTo>
                  <a:lnTo>
                    <a:pt x="1874140" y="812800"/>
                  </a:lnTo>
                  <a:lnTo>
                    <a:pt x="1909720" y="800100"/>
                  </a:lnTo>
                  <a:lnTo>
                    <a:pt x="1949709" y="762000"/>
                  </a:lnTo>
                  <a:lnTo>
                    <a:pt x="1980800" y="723900"/>
                  </a:lnTo>
                  <a:lnTo>
                    <a:pt x="2004211" y="685800"/>
                  </a:lnTo>
                  <a:lnTo>
                    <a:pt x="2021160" y="647700"/>
                  </a:lnTo>
                  <a:lnTo>
                    <a:pt x="2032864" y="609600"/>
                  </a:lnTo>
                  <a:lnTo>
                    <a:pt x="2040541" y="558800"/>
                  </a:lnTo>
                  <a:lnTo>
                    <a:pt x="2045408" y="520700"/>
                  </a:lnTo>
                  <a:lnTo>
                    <a:pt x="2048683" y="469900"/>
                  </a:lnTo>
                  <a:lnTo>
                    <a:pt x="2051583" y="431800"/>
                  </a:lnTo>
                  <a:lnTo>
                    <a:pt x="2055327" y="393700"/>
                  </a:lnTo>
                  <a:lnTo>
                    <a:pt x="2061130" y="342900"/>
                  </a:lnTo>
                  <a:lnTo>
                    <a:pt x="2070212" y="304800"/>
                  </a:lnTo>
                  <a:lnTo>
                    <a:pt x="2072909" y="292100"/>
                  </a:lnTo>
                  <a:lnTo>
                    <a:pt x="2074258" y="292100"/>
                  </a:lnTo>
                  <a:lnTo>
                    <a:pt x="2076955" y="279400"/>
                  </a:lnTo>
                  <a:lnTo>
                    <a:pt x="2030468" y="279400"/>
                  </a:lnTo>
                  <a:lnTo>
                    <a:pt x="1984234" y="266700"/>
                  </a:lnTo>
                  <a:lnTo>
                    <a:pt x="2247710" y="266700"/>
                  </a:lnTo>
                  <a:lnTo>
                    <a:pt x="2241331" y="279400"/>
                  </a:lnTo>
                  <a:lnTo>
                    <a:pt x="2222288" y="330200"/>
                  </a:lnTo>
                  <a:lnTo>
                    <a:pt x="2209071" y="368300"/>
                  </a:lnTo>
                  <a:lnTo>
                    <a:pt x="2201032" y="419100"/>
                  </a:lnTo>
                  <a:lnTo>
                    <a:pt x="2199684" y="431800"/>
                  </a:lnTo>
                  <a:lnTo>
                    <a:pt x="2199684" y="444500"/>
                  </a:lnTo>
                  <a:lnTo>
                    <a:pt x="2201032" y="444500"/>
                  </a:lnTo>
                  <a:lnTo>
                    <a:pt x="2240844" y="469900"/>
                  </a:lnTo>
                  <a:lnTo>
                    <a:pt x="2285179" y="482600"/>
                  </a:lnTo>
                  <a:lnTo>
                    <a:pt x="2333058" y="495300"/>
                  </a:lnTo>
                  <a:lnTo>
                    <a:pt x="2488170" y="533400"/>
                  </a:lnTo>
                  <a:lnTo>
                    <a:pt x="2187546" y="533400"/>
                  </a:lnTo>
                  <a:lnTo>
                    <a:pt x="2182279" y="584200"/>
                  </a:lnTo>
                  <a:lnTo>
                    <a:pt x="2174781" y="622300"/>
                  </a:lnTo>
                  <a:lnTo>
                    <a:pt x="2164020" y="673100"/>
                  </a:lnTo>
                  <a:lnTo>
                    <a:pt x="2148962" y="711200"/>
                  </a:lnTo>
                  <a:lnTo>
                    <a:pt x="2128577" y="749300"/>
                  </a:lnTo>
                  <a:lnTo>
                    <a:pt x="2101831" y="787400"/>
                  </a:lnTo>
                  <a:lnTo>
                    <a:pt x="2067692" y="825500"/>
                  </a:lnTo>
                  <a:lnTo>
                    <a:pt x="2025128" y="863600"/>
                  </a:lnTo>
                  <a:lnTo>
                    <a:pt x="1973107" y="889000"/>
                  </a:lnTo>
                  <a:lnTo>
                    <a:pt x="1933250" y="901700"/>
                  </a:lnTo>
                  <a:lnTo>
                    <a:pt x="1890691" y="927100"/>
                  </a:lnTo>
                  <a:lnTo>
                    <a:pt x="1845634" y="927100"/>
                  </a:lnTo>
                  <a:lnTo>
                    <a:pt x="1798286" y="939800"/>
                  </a:lnTo>
                  <a:close/>
                </a:path>
                <a:path w="4031615" h="1638300">
                  <a:moveTo>
                    <a:pt x="1684460" y="304800"/>
                  </a:moveTo>
                  <a:lnTo>
                    <a:pt x="1632093" y="304800"/>
                  </a:lnTo>
                  <a:lnTo>
                    <a:pt x="1579126" y="292100"/>
                  </a:lnTo>
                  <a:lnTo>
                    <a:pt x="1735741" y="292100"/>
                  </a:lnTo>
                  <a:lnTo>
                    <a:pt x="1684460" y="304800"/>
                  </a:lnTo>
                  <a:close/>
                </a:path>
                <a:path w="4031615" h="1638300">
                  <a:moveTo>
                    <a:pt x="3267833" y="850900"/>
                  </a:moveTo>
                  <a:lnTo>
                    <a:pt x="2961149" y="850900"/>
                  </a:lnTo>
                  <a:lnTo>
                    <a:pt x="2866357" y="825500"/>
                  </a:lnTo>
                  <a:lnTo>
                    <a:pt x="2821190" y="812800"/>
                  </a:lnTo>
                  <a:lnTo>
                    <a:pt x="2778265" y="787400"/>
                  </a:lnTo>
                  <a:lnTo>
                    <a:pt x="2746866" y="774700"/>
                  </a:lnTo>
                  <a:lnTo>
                    <a:pt x="2719260" y="762000"/>
                  </a:lnTo>
                  <a:lnTo>
                    <a:pt x="2695195" y="736600"/>
                  </a:lnTo>
                  <a:lnTo>
                    <a:pt x="2674417" y="723900"/>
                  </a:lnTo>
                  <a:lnTo>
                    <a:pt x="2658170" y="698500"/>
                  </a:lnTo>
                  <a:lnTo>
                    <a:pt x="2642555" y="673100"/>
                  </a:lnTo>
                  <a:lnTo>
                    <a:pt x="2622641" y="660400"/>
                  </a:lnTo>
                  <a:lnTo>
                    <a:pt x="2593497" y="647700"/>
                  </a:lnTo>
                  <a:lnTo>
                    <a:pt x="2546552" y="622300"/>
                  </a:lnTo>
                  <a:lnTo>
                    <a:pt x="2443665" y="596900"/>
                  </a:lnTo>
                  <a:lnTo>
                    <a:pt x="2391476" y="596900"/>
                  </a:lnTo>
                  <a:lnTo>
                    <a:pt x="2341295" y="584200"/>
                  </a:lnTo>
                  <a:lnTo>
                    <a:pt x="2224656" y="546100"/>
                  </a:lnTo>
                  <a:lnTo>
                    <a:pt x="2187546" y="533400"/>
                  </a:lnTo>
                  <a:lnTo>
                    <a:pt x="2488170" y="533400"/>
                  </a:lnTo>
                  <a:lnTo>
                    <a:pt x="2591349" y="558800"/>
                  </a:lnTo>
                  <a:lnTo>
                    <a:pt x="2639932" y="571500"/>
                  </a:lnTo>
                  <a:lnTo>
                    <a:pt x="2685206" y="584200"/>
                  </a:lnTo>
                  <a:lnTo>
                    <a:pt x="2735781" y="622300"/>
                  </a:lnTo>
                  <a:lnTo>
                    <a:pt x="2756517" y="635000"/>
                  </a:lnTo>
                  <a:lnTo>
                    <a:pt x="2774218" y="660400"/>
                  </a:lnTo>
                  <a:lnTo>
                    <a:pt x="2793627" y="673100"/>
                  </a:lnTo>
                  <a:lnTo>
                    <a:pt x="2813161" y="698500"/>
                  </a:lnTo>
                  <a:lnTo>
                    <a:pt x="2838512" y="723900"/>
                  </a:lnTo>
                  <a:lnTo>
                    <a:pt x="2875369" y="736600"/>
                  </a:lnTo>
                  <a:lnTo>
                    <a:pt x="2923040" y="749300"/>
                  </a:lnTo>
                  <a:lnTo>
                    <a:pt x="3026475" y="774700"/>
                  </a:lnTo>
                  <a:lnTo>
                    <a:pt x="3513054" y="774700"/>
                  </a:lnTo>
                  <a:lnTo>
                    <a:pt x="3466314" y="800100"/>
                  </a:lnTo>
                  <a:lnTo>
                    <a:pt x="3413489" y="825500"/>
                  </a:lnTo>
                  <a:lnTo>
                    <a:pt x="3367485" y="838200"/>
                  </a:lnTo>
                  <a:lnTo>
                    <a:pt x="3318783" y="838200"/>
                  </a:lnTo>
                  <a:lnTo>
                    <a:pt x="3267833" y="850900"/>
                  </a:lnTo>
                  <a:close/>
                </a:path>
                <a:path w="4031615" h="1638300">
                  <a:moveTo>
                    <a:pt x="3513054" y="774700"/>
                  </a:moveTo>
                  <a:lnTo>
                    <a:pt x="3182040" y="774700"/>
                  </a:lnTo>
                  <a:lnTo>
                    <a:pt x="3228721" y="762000"/>
                  </a:lnTo>
                  <a:lnTo>
                    <a:pt x="3281043" y="762000"/>
                  </a:lnTo>
                  <a:lnTo>
                    <a:pt x="3327549" y="749300"/>
                  </a:lnTo>
                  <a:lnTo>
                    <a:pt x="3369447" y="723900"/>
                  </a:lnTo>
                  <a:lnTo>
                    <a:pt x="3407945" y="698500"/>
                  </a:lnTo>
                  <a:lnTo>
                    <a:pt x="3444251" y="685800"/>
                  </a:lnTo>
                  <a:lnTo>
                    <a:pt x="3515122" y="635000"/>
                  </a:lnTo>
                  <a:lnTo>
                    <a:pt x="3552103" y="609600"/>
                  </a:lnTo>
                  <a:lnTo>
                    <a:pt x="3591725" y="596900"/>
                  </a:lnTo>
                  <a:lnTo>
                    <a:pt x="3635196" y="584200"/>
                  </a:lnTo>
                  <a:lnTo>
                    <a:pt x="3683725" y="571500"/>
                  </a:lnTo>
                  <a:lnTo>
                    <a:pt x="3738519" y="558800"/>
                  </a:lnTo>
                  <a:lnTo>
                    <a:pt x="3837172" y="558800"/>
                  </a:lnTo>
                  <a:lnTo>
                    <a:pt x="3886367" y="571500"/>
                  </a:lnTo>
                  <a:lnTo>
                    <a:pt x="3935226" y="571500"/>
                  </a:lnTo>
                  <a:lnTo>
                    <a:pt x="4031181" y="596900"/>
                  </a:lnTo>
                  <a:lnTo>
                    <a:pt x="3990721" y="647700"/>
                  </a:lnTo>
                  <a:lnTo>
                    <a:pt x="3763807" y="647700"/>
                  </a:lnTo>
                  <a:lnTo>
                    <a:pt x="3718989" y="660400"/>
                  </a:lnTo>
                  <a:lnTo>
                    <a:pt x="3677917" y="673100"/>
                  </a:lnTo>
                  <a:lnTo>
                    <a:pt x="3640066" y="698500"/>
                  </a:lnTo>
                  <a:lnTo>
                    <a:pt x="3597599" y="723900"/>
                  </a:lnTo>
                  <a:lnTo>
                    <a:pt x="3556039" y="749300"/>
                  </a:lnTo>
                  <a:lnTo>
                    <a:pt x="3513054" y="774700"/>
                  </a:lnTo>
                  <a:close/>
                </a:path>
                <a:path w="4031615" h="1638300">
                  <a:moveTo>
                    <a:pt x="3970491" y="673100"/>
                  </a:moveTo>
                  <a:lnTo>
                    <a:pt x="3925985" y="660400"/>
                  </a:lnTo>
                  <a:lnTo>
                    <a:pt x="3866781" y="647700"/>
                  </a:lnTo>
                  <a:lnTo>
                    <a:pt x="3990721" y="647700"/>
                  </a:lnTo>
                  <a:lnTo>
                    <a:pt x="3970491" y="673100"/>
                  </a:lnTo>
                  <a:close/>
                </a:path>
                <a:path w="4031615" h="1638300">
                  <a:moveTo>
                    <a:pt x="1065730" y="774700"/>
                  </a:moveTo>
                  <a:lnTo>
                    <a:pt x="865010" y="774700"/>
                  </a:lnTo>
                  <a:lnTo>
                    <a:pt x="913388" y="762000"/>
                  </a:lnTo>
                  <a:lnTo>
                    <a:pt x="1014412" y="762000"/>
                  </a:lnTo>
                  <a:lnTo>
                    <a:pt x="1065730" y="774700"/>
                  </a:lnTo>
                  <a:close/>
                </a:path>
                <a:path w="4031615" h="1638300">
                  <a:moveTo>
                    <a:pt x="1958272" y="1638300"/>
                  </a:moveTo>
                  <a:lnTo>
                    <a:pt x="1915110" y="1625600"/>
                  </a:lnTo>
                  <a:lnTo>
                    <a:pt x="1870386" y="1600200"/>
                  </a:lnTo>
                  <a:lnTo>
                    <a:pt x="1824343" y="1574800"/>
                  </a:lnTo>
                  <a:lnTo>
                    <a:pt x="1777224" y="1562100"/>
                  </a:lnTo>
                  <a:lnTo>
                    <a:pt x="1729271" y="1536700"/>
                  </a:lnTo>
                  <a:lnTo>
                    <a:pt x="1680729" y="1524000"/>
                  </a:lnTo>
                  <a:lnTo>
                    <a:pt x="1631841" y="1498600"/>
                  </a:lnTo>
                  <a:lnTo>
                    <a:pt x="1533997" y="1473200"/>
                  </a:lnTo>
                  <a:lnTo>
                    <a:pt x="1485527" y="1447800"/>
                  </a:lnTo>
                  <a:lnTo>
                    <a:pt x="1437685" y="1435100"/>
                  </a:lnTo>
                  <a:lnTo>
                    <a:pt x="1390448" y="1409700"/>
                  </a:lnTo>
                  <a:lnTo>
                    <a:pt x="1292184" y="1384300"/>
                  </a:lnTo>
                  <a:lnTo>
                    <a:pt x="1241882" y="1358900"/>
                  </a:lnTo>
                  <a:lnTo>
                    <a:pt x="1191286" y="1346200"/>
                  </a:lnTo>
                  <a:lnTo>
                    <a:pt x="1140758" y="1320800"/>
                  </a:lnTo>
                  <a:lnTo>
                    <a:pt x="1090662" y="1308100"/>
                  </a:lnTo>
                  <a:lnTo>
                    <a:pt x="1041361" y="1282700"/>
                  </a:lnTo>
                  <a:lnTo>
                    <a:pt x="993218" y="1257300"/>
                  </a:lnTo>
                  <a:lnTo>
                    <a:pt x="946598" y="1244600"/>
                  </a:lnTo>
                  <a:lnTo>
                    <a:pt x="901863" y="1219200"/>
                  </a:lnTo>
                  <a:lnTo>
                    <a:pt x="859376" y="1193800"/>
                  </a:lnTo>
                  <a:lnTo>
                    <a:pt x="819501" y="1168400"/>
                  </a:lnTo>
                  <a:lnTo>
                    <a:pt x="782602" y="1143000"/>
                  </a:lnTo>
                  <a:lnTo>
                    <a:pt x="749042" y="1117600"/>
                  </a:lnTo>
                  <a:lnTo>
                    <a:pt x="719183" y="1079500"/>
                  </a:lnTo>
                  <a:lnTo>
                    <a:pt x="693390" y="1054100"/>
                  </a:lnTo>
                  <a:lnTo>
                    <a:pt x="672026" y="1028700"/>
                  </a:lnTo>
                  <a:lnTo>
                    <a:pt x="655454" y="990600"/>
                  </a:lnTo>
                  <a:lnTo>
                    <a:pt x="643155" y="952500"/>
                  </a:lnTo>
                  <a:lnTo>
                    <a:pt x="644126" y="901700"/>
                  </a:lnTo>
                  <a:lnTo>
                    <a:pt x="659339" y="863600"/>
                  </a:lnTo>
                  <a:lnTo>
                    <a:pt x="689765" y="825500"/>
                  </a:lnTo>
                  <a:lnTo>
                    <a:pt x="736375" y="800100"/>
                  </a:lnTo>
                  <a:lnTo>
                    <a:pt x="775839" y="787400"/>
                  </a:lnTo>
                  <a:lnTo>
                    <a:pt x="818939" y="774700"/>
                  </a:lnTo>
                  <a:lnTo>
                    <a:pt x="1116700" y="774700"/>
                  </a:lnTo>
                  <a:lnTo>
                    <a:pt x="1165720" y="787400"/>
                  </a:lnTo>
                  <a:lnTo>
                    <a:pt x="1215531" y="787400"/>
                  </a:lnTo>
                  <a:lnTo>
                    <a:pt x="1367532" y="825500"/>
                  </a:lnTo>
                  <a:lnTo>
                    <a:pt x="1418331" y="825500"/>
                  </a:lnTo>
                  <a:lnTo>
                    <a:pt x="1518822" y="850900"/>
                  </a:lnTo>
                  <a:lnTo>
                    <a:pt x="937833" y="850900"/>
                  </a:lnTo>
                  <a:lnTo>
                    <a:pt x="887424" y="863600"/>
                  </a:lnTo>
                  <a:lnTo>
                    <a:pt x="844458" y="876300"/>
                  </a:lnTo>
                  <a:lnTo>
                    <a:pt x="811640" y="889000"/>
                  </a:lnTo>
                  <a:lnTo>
                    <a:pt x="791670" y="914400"/>
                  </a:lnTo>
                  <a:lnTo>
                    <a:pt x="786740" y="952500"/>
                  </a:lnTo>
                  <a:lnTo>
                    <a:pt x="795823" y="990600"/>
                  </a:lnTo>
                  <a:lnTo>
                    <a:pt x="816584" y="1028700"/>
                  </a:lnTo>
                  <a:lnTo>
                    <a:pt x="846687" y="1054100"/>
                  </a:lnTo>
                  <a:lnTo>
                    <a:pt x="883797" y="1092200"/>
                  </a:lnTo>
                  <a:lnTo>
                    <a:pt x="925578" y="1117600"/>
                  </a:lnTo>
                  <a:lnTo>
                    <a:pt x="969695" y="1143000"/>
                  </a:lnTo>
                  <a:lnTo>
                    <a:pt x="1012776" y="1168400"/>
                  </a:lnTo>
                  <a:lnTo>
                    <a:pt x="1057661" y="1193800"/>
                  </a:lnTo>
                  <a:lnTo>
                    <a:pt x="1104051" y="1219200"/>
                  </a:lnTo>
                  <a:lnTo>
                    <a:pt x="1151647" y="1231900"/>
                  </a:lnTo>
                  <a:lnTo>
                    <a:pt x="1200150" y="1257300"/>
                  </a:lnTo>
                  <a:lnTo>
                    <a:pt x="1249259" y="1270000"/>
                  </a:lnTo>
                  <a:lnTo>
                    <a:pt x="1298676" y="1295400"/>
                  </a:lnTo>
                  <a:lnTo>
                    <a:pt x="1397234" y="1320800"/>
                  </a:lnTo>
                  <a:lnTo>
                    <a:pt x="1445777" y="1346200"/>
                  </a:lnTo>
                  <a:lnTo>
                    <a:pt x="1495281" y="1358900"/>
                  </a:lnTo>
                  <a:lnTo>
                    <a:pt x="1544996" y="1384300"/>
                  </a:lnTo>
                  <a:lnTo>
                    <a:pt x="1594808" y="1397000"/>
                  </a:lnTo>
                  <a:lnTo>
                    <a:pt x="1644603" y="1422400"/>
                  </a:lnTo>
                  <a:lnTo>
                    <a:pt x="1694270" y="1435100"/>
                  </a:lnTo>
                  <a:lnTo>
                    <a:pt x="1743693" y="1460500"/>
                  </a:lnTo>
                  <a:lnTo>
                    <a:pt x="1792760" y="1473200"/>
                  </a:lnTo>
                  <a:lnTo>
                    <a:pt x="1841359" y="1498600"/>
                  </a:lnTo>
                  <a:lnTo>
                    <a:pt x="1889374" y="1511300"/>
                  </a:lnTo>
                  <a:lnTo>
                    <a:pt x="1936693" y="1536700"/>
                  </a:lnTo>
                  <a:lnTo>
                    <a:pt x="1952856" y="1536700"/>
                  </a:lnTo>
                  <a:lnTo>
                    <a:pt x="1968893" y="1549400"/>
                  </a:lnTo>
                  <a:lnTo>
                    <a:pt x="1984677" y="1562100"/>
                  </a:lnTo>
                  <a:lnTo>
                    <a:pt x="2000081" y="1562100"/>
                  </a:lnTo>
                  <a:lnTo>
                    <a:pt x="1958272" y="1638300"/>
                  </a:lnTo>
                  <a:close/>
                </a:path>
                <a:path w="4031615" h="1638300">
                  <a:moveTo>
                    <a:pt x="1663530" y="863600"/>
                  </a:moveTo>
                  <a:lnTo>
                    <a:pt x="1106699" y="863600"/>
                  </a:lnTo>
                  <a:lnTo>
                    <a:pt x="1050173" y="850900"/>
                  </a:lnTo>
                  <a:lnTo>
                    <a:pt x="1616387" y="850900"/>
                  </a:lnTo>
                  <a:lnTo>
                    <a:pt x="1663530" y="863600"/>
                  </a:lnTo>
                  <a:close/>
                </a:path>
                <a:path w="4031615" h="1638300">
                  <a:moveTo>
                    <a:pt x="3160988" y="863600"/>
                  </a:moveTo>
                  <a:lnTo>
                    <a:pt x="3105992" y="863600"/>
                  </a:lnTo>
                  <a:lnTo>
                    <a:pt x="3058112" y="850900"/>
                  </a:lnTo>
                  <a:lnTo>
                    <a:pt x="3215085" y="850900"/>
                  </a:lnTo>
                  <a:lnTo>
                    <a:pt x="3160988" y="863600"/>
                  </a:lnTo>
                  <a:close/>
                </a:path>
              </a:pathLst>
            </a:custGeom>
            <a:solidFill>
              <a:srgbClr val="737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10534" y="0"/>
              <a:ext cx="6011545" cy="2170430"/>
            </a:xfrm>
            <a:custGeom>
              <a:avLst/>
              <a:gdLst/>
              <a:ahLst/>
              <a:cxnLst/>
              <a:rect l="l" t="t" r="r" b="b"/>
              <a:pathLst>
                <a:path w="6011545" h="2170430">
                  <a:moveTo>
                    <a:pt x="2596194" y="2170127"/>
                  </a:moveTo>
                  <a:lnTo>
                    <a:pt x="0" y="678495"/>
                  </a:lnTo>
                  <a:lnTo>
                    <a:pt x="359501" y="0"/>
                  </a:lnTo>
                  <a:lnTo>
                    <a:pt x="679975" y="0"/>
                  </a:lnTo>
                  <a:lnTo>
                    <a:pt x="331773" y="656916"/>
                  </a:lnTo>
                  <a:lnTo>
                    <a:pt x="2435702" y="1865327"/>
                  </a:lnTo>
                  <a:lnTo>
                    <a:pt x="2757693" y="1865327"/>
                  </a:lnTo>
                  <a:lnTo>
                    <a:pt x="2596194" y="2170127"/>
                  </a:lnTo>
                  <a:close/>
                </a:path>
                <a:path w="6011545" h="2170430">
                  <a:moveTo>
                    <a:pt x="2757693" y="1865327"/>
                  </a:moveTo>
                  <a:lnTo>
                    <a:pt x="2435702" y="1865327"/>
                  </a:lnTo>
                  <a:lnTo>
                    <a:pt x="2793100" y="1189642"/>
                  </a:lnTo>
                  <a:lnTo>
                    <a:pt x="2828166" y="1124906"/>
                  </a:lnTo>
                  <a:lnTo>
                    <a:pt x="4414205" y="840336"/>
                  </a:lnTo>
                  <a:lnTo>
                    <a:pt x="5061568" y="105309"/>
                  </a:lnTo>
                  <a:lnTo>
                    <a:pt x="5093936" y="68895"/>
                  </a:lnTo>
                  <a:lnTo>
                    <a:pt x="5326067" y="0"/>
                  </a:lnTo>
                  <a:lnTo>
                    <a:pt x="6011512" y="0"/>
                  </a:lnTo>
                  <a:lnTo>
                    <a:pt x="5327256" y="202414"/>
                  </a:lnTo>
                  <a:lnTo>
                    <a:pt x="4638084" y="985992"/>
                  </a:lnTo>
                  <a:lnTo>
                    <a:pt x="3074973" y="1266516"/>
                  </a:lnTo>
                  <a:lnTo>
                    <a:pt x="2757693" y="18653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955" y="0"/>
              <a:ext cx="6732269" cy="73709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788604" y="2017331"/>
              <a:ext cx="4194175" cy="4726940"/>
            </a:xfrm>
            <a:custGeom>
              <a:avLst/>
              <a:gdLst/>
              <a:ahLst/>
              <a:cxnLst/>
              <a:rect l="l" t="t" r="r" b="b"/>
              <a:pathLst>
                <a:path w="4194175" h="4726940">
                  <a:moveTo>
                    <a:pt x="1121" y="3861526"/>
                  </a:moveTo>
                  <a:lnTo>
                    <a:pt x="2988700" y="2136067"/>
                  </a:lnTo>
                  <a:lnTo>
                    <a:pt x="2988700" y="0"/>
                  </a:lnTo>
                  <a:lnTo>
                    <a:pt x="0" y="1725458"/>
                  </a:lnTo>
                  <a:lnTo>
                    <a:pt x="1121" y="1725458"/>
                  </a:lnTo>
                  <a:lnTo>
                    <a:pt x="1121" y="3861526"/>
                  </a:lnTo>
                  <a:close/>
                </a:path>
                <a:path w="4194175" h="4726940">
                  <a:moveTo>
                    <a:pt x="1287923" y="4726499"/>
                  </a:moveTo>
                  <a:lnTo>
                    <a:pt x="4193604" y="3048159"/>
                  </a:lnTo>
                  <a:lnTo>
                    <a:pt x="3163714" y="2453561"/>
                  </a:lnTo>
                  <a:lnTo>
                    <a:pt x="258033" y="4131900"/>
                  </a:lnTo>
                  <a:lnTo>
                    <a:pt x="1287923" y="4726499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4421" y="1790711"/>
              <a:ext cx="5350266" cy="55880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2384" y="2380140"/>
              <a:ext cx="1197198" cy="12485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0" y="2630862"/>
              <a:ext cx="2179955" cy="1062990"/>
            </a:xfrm>
            <a:custGeom>
              <a:avLst/>
              <a:gdLst/>
              <a:ahLst/>
              <a:cxnLst/>
              <a:rect l="l" t="t" r="r" b="b"/>
              <a:pathLst>
                <a:path w="2179955" h="1062989">
                  <a:moveTo>
                    <a:pt x="1309025" y="633700"/>
                  </a:moveTo>
                  <a:lnTo>
                    <a:pt x="962384" y="633700"/>
                  </a:lnTo>
                  <a:lnTo>
                    <a:pt x="2060547" y="0"/>
                  </a:lnTo>
                  <a:lnTo>
                    <a:pt x="2170238" y="63307"/>
                  </a:lnTo>
                  <a:lnTo>
                    <a:pt x="2179640" y="63307"/>
                  </a:lnTo>
                  <a:lnTo>
                    <a:pt x="2179640" y="131002"/>
                  </a:lnTo>
                  <a:lnTo>
                    <a:pt x="1309025" y="633700"/>
                  </a:lnTo>
                  <a:close/>
                </a:path>
                <a:path w="2179955" h="1062989">
                  <a:moveTo>
                    <a:pt x="2179640" y="63307"/>
                  </a:moveTo>
                  <a:lnTo>
                    <a:pt x="2170238" y="63307"/>
                  </a:lnTo>
                  <a:lnTo>
                    <a:pt x="2179640" y="57666"/>
                  </a:lnTo>
                  <a:lnTo>
                    <a:pt x="2179640" y="63307"/>
                  </a:lnTo>
                  <a:close/>
                </a:path>
                <a:path w="2179955" h="1062989">
                  <a:moveTo>
                    <a:pt x="1088658" y="760942"/>
                  </a:moveTo>
                  <a:lnTo>
                    <a:pt x="981188" y="760942"/>
                  </a:lnTo>
                  <a:lnTo>
                    <a:pt x="981188" y="760315"/>
                  </a:lnTo>
                  <a:lnTo>
                    <a:pt x="0" y="193935"/>
                  </a:lnTo>
                  <a:lnTo>
                    <a:pt x="0" y="78981"/>
                  </a:lnTo>
                  <a:lnTo>
                    <a:pt x="961130" y="633700"/>
                  </a:lnTo>
                  <a:lnTo>
                    <a:pt x="1309025" y="633700"/>
                  </a:lnTo>
                  <a:lnTo>
                    <a:pt x="1088658" y="760942"/>
                  </a:lnTo>
                  <a:close/>
                </a:path>
                <a:path w="2179955" h="1062989">
                  <a:moveTo>
                    <a:pt x="981188" y="1062435"/>
                  </a:moveTo>
                  <a:lnTo>
                    <a:pt x="0" y="495734"/>
                  </a:lnTo>
                  <a:lnTo>
                    <a:pt x="0" y="194240"/>
                  </a:lnTo>
                  <a:lnTo>
                    <a:pt x="981188" y="760942"/>
                  </a:lnTo>
                  <a:lnTo>
                    <a:pt x="1088658" y="760942"/>
                  </a:lnTo>
                  <a:lnTo>
                    <a:pt x="981188" y="822995"/>
                  </a:lnTo>
                  <a:lnTo>
                    <a:pt x="981188" y="989099"/>
                  </a:lnTo>
                  <a:lnTo>
                    <a:pt x="1108198" y="989099"/>
                  </a:lnTo>
                  <a:lnTo>
                    <a:pt x="981188" y="1062435"/>
                  </a:lnTo>
                  <a:close/>
                </a:path>
                <a:path w="2179955" h="1062989">
                  <a:moveTo>
                    <a:pt x="1108198" y="989099"/>
                  </a:moveTo>
                  <a:lnTo>
                    <a:pt x="981188" y="989099"/>
                  </a:lnTo>
                  <a:lnTo>
                    <a:pt x="2179640" y="297105"/>
                  </a:lnTo>
                  <a:lnTo>
                    <a:pt x="2179640" y="370442"/>
                  </a:lnTo>
                  <a:lnTo>
                    <a:pt x="1108198" y="989099"/>
                  </a:lnTo>
                  <a:close/>
                </a:path>
                <a:path w="2179955" h="1062989">
                  <a:moveTo>
                    <a:pt x="962384" y="633700"/>
                  </a:moveTo>
                  <a:lnTo>
                    <a:pt x="961130" y="633700"/>
                  </a:lnTo>
                  <a:lnTo>
                    <a:pt x="962384" y="632446"/>
                  </a:lnTo>
                  <a:lnTo>
                    <a:pt x="962384" y="633700"/>
                  </a:lnTo>
                  <a:close/>
                </a:path>
              </a:pathLst>
            </a:custGeom>
            <a:solidFill>
              <a:srgbClr val="04F1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0" y="1276335"/>
              <a:ext cx="2080895" cy="1988820"/>
            </a:xfrm>
            <a:custGeom>
              <a:avLst/>
              <a:gdLst/>
              <a:ahLst/>
              <a:cxnLst/>
              <a:rect l="l" t="t" r="r" b="b"/>
              <a:pathLst>
                <a:path w="2080895" h="1988820">
                  <a:moveTo>
                    <a:pt x="961130" y="1988227"/>
                  </a:moveTo>
                  <a:lnTo>
                    <a:pt x="0" y="1433508"/>
                  </a:lnTo>
                  <a:lnTo>
                    <a:pt x="0" y="170981"/>
                  </a:lnTo>
                  <a:lnTo>
                    <a:pt x="296089" y="0"/>
                  </a:lnTo>
                  <a:lnTo>
                    <a:pt x="2079352" y="1029215"/>
                  </a:lnTo>
                  <a:lnTo>
                    <a:pt x="961130" y="1674824"/>
                  </a:lnTo>
                  <a:lnTo>
                    <a:pt x="961130" y="1988227"/>
                  </a:lnTo>
                  <a:close/>
                </a:path>
                <a:path w="2080895" h="1988820">
                  <a:moveTo>
                    <a:pt x="962384" y="1726222"/>
                  </a:moveTo>
                  <a:lnTo>
                    <a:pt x="962384" y="1675451"/>
                  </a:lnTo>
                  <a:lnTo>
                    <a:pt x="2080605" y="1029841"/>
                  </a:lnTo>
                  <a:lnTo>
                    <a:pt x="2080605" y="1080613"/>
                  </a:lnTo>
                  <a:lnTo>
                    <a:pt x="962384" y="1726222"/>
                  </a:lnTo>
                  <a:close/>
                </a:path>
                <a:path w="2080895" h="1988820">
                  <a:moveTo>
                    <a:pt x="962384" y="1988227"/>
                  </a:moveTo>
                  <a:lnTo>
                    <a:pt x="962384" y="1937456"/>
                  </a:lnTo>
                  <a:lnTo>
                    <a:pt x="2080605" y="1291846"/>
                  </a:lnTo>
                  <a:lnTo>
                    <a:pt x="2080605" y="1342617"/>
                  </a:lnTo>
                  <a:lnTo>
                    <a:pt x="962384" y="198822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1264426"/>
              <a:ext cx="2190750" cy="2438400"/>
            </a:xfrm>
            <a:custGeom>
              <a:avLst/>
              <a:gdLst/>
              <a:ahLst/>
              <a:cxnLst/>
              <a:rect l="l" t="t" r="r" b="b"/>
              <a:pathLst>
                <a:path w="2190750" h="2438400">
                  <a:moveTo>
                    <a:pt x="0" y="195331"/>
                  </a:moveTo>
                  <a:lnTo>
                    <a:pt x="0" y="170979"/>
                  </a:lnTo>
                  <a:lnTo>
                    <a:pt x="296089" y="0"/>
                  </a:lnTo>
                  <a:lnTo>
                    <a:pt x="338403" y="24445"/>
                  </a:lnTo>
                  <a:lnTo>
                    <a:pt x="296089" y="24445"/>
                  </a:lnTo>
                  <a:lnTo>
                    <a:pt x="0" y="195331"/>
                  </a:lnTo>
                  <a:close/>
                </a:path>
                <a:path w="2190750" h="2438400">
                  <a:moveTo>
                    <a:pt x="1004535" y="1674824"/>
                  </a:moveTo>
                  <a:lnTo>
                    <a:pt x="961130" y="1674824"/>
                  </a:lnTo>
                  <a:lnTo>
                    <a:pt x="2058040" y="1041751"/>
                  </a:lnTo>
                  <a:lnTo>
                    <a:pt x="296089" y="24445"/>
                  </a:lnTo>
                  <a:lnTo>
                    <a:pt x="338403" y="24445"/>
                  </a:lnTo>
                  <a:lnTo>
                    <a:pt x="2090634" y="1036736"/>
                  </a:lnTo>
                  <a:lnTo>
                    <a:pt x="2090634" y="1059928"/>
                  </a:lnTo>
                  <a:lnTo>
                    <a:pt x="2069949" y="1059928"/>
                  </a:lnTo>
                  <a:lnTo>
                    <a:pt x="1004535" y="1674824"/>
                  </a:lnTo>
                  <a:close/>
                </a:path>
                <a:path w="2190750" h="2438400">
                  <a:moveTo>
                    <a:pt x="1016324" y="1719327"/>
                  </a:moveTo>
                  <a:lnTo>
                    <a:pt x="973039" y="1719327"/>
                  </a:lnTo>
                  <a:lnTo>
                    <a:pt x="2069949" y="1086254"/>
                  </a:lnTo>
                  <a:lnTo>
                    <a:pt x="2069949" y="1059928"/>
                  </a:lnTo>
                  <a:lnTo>
                    <a:pt x="2090634" y="1059928"/>
                  </a:lnTo>
                  <a:lnTo>
                    <a:pt x="2090634" y="1098790"/>
                  </a:lnTo>
                  <a:lnTo>
                    <a:pt x="2050518" y="1121982"/>
                  </a:lnTo>
                  <a:lnTo>
                    <a:pt x="2050518" y="1134518"/>
                  </a:lnTo>
                  <a:lnTo>
                    <a:pt x="2029834" y="1134518"/>
                  </a:lnTo>
                  <a:lnTo>
                    <a:pt x="1016324" y="1719327"/>
                  </a:lnTo>
                  <a:close/>
                </a:path>
                <a:path w="2190750" h="2438400">
                  <a:moveTo>
                    <a:pt x="971786" y="1988227"/>
                  </a:moveTo>
                  <a:lnTo>
                    <a:pt x="950475" y="1988227"/>
                  </a:lnTo>
                  <a:lnTo>
                    <a:pt x="950474" y="1693002"/>
                  </a:lnTo>
                  <a:lnTo>
                    <a:pt x="0" y="1144221"/>
                  </a:lnTo>
                  <a:lnTo>
                    <a:pt x="0" y="1119892"/>
                  </a:lnTo>
                  <a:lnTo>
                    <a:pt x="961130" y="1674824"/>
                  </a:lnTo>
                  <a:lnTo>
                    <a:pt x="1004535" y="1674824"/>
                  </a:lnTo>
                  <a:lnTo>
                    <a:pt x="973039" y="1693002"/>
                  </a:lnTo>
                  <a:lnTo>
                    <a:pt x="973039" y="1719327"/>
                  </a:lnTo>
                  <a:lnTo>
                    <a:pt x="1016324" y="1719327"/>
                  </a:lnTo>
                  <a:lnTo>
                    <a:pt x="971786" y="1745027"/>
                  </a:lnTo>
                  <a:lnTo>
                    <a:pt x="971786" y="1941843"/>
                  </a:lnTo>
                  <a:lnTo>
                    <a:pt x="1013056" y="1941843"/>
                  </a:lnTo>
                  <a:lnTo>
                    <a:pt x="971786" y="1965662"/>
                  </a:lnTo>
                  <a:lnTo>
                    <a:pt x="971786" y="1988227"/>
                  </a:lnTo>
                  <a:close/>
                </a:path>
                <a:path w="2190750" h="2438400">
                  <a:moveTo>
                    <a:pt x="1013056" y="1941843"/>
                  </a:moveTo>
                  <a:lnTo>
                    <a:pt x="971786" y="1941843"/>
                  </a:lnTo>
                  <a:lnTo>
                    <a:pt x="2029834" y="1331335"/>
                  </a:lnTo>
                  <a:lnTo>
                    <a:pt x="2029834" y="1134518"/>
                  </a:lnTo>
                  <a:lnTo>
                    <a:pt x="2050518" y="1134518"/>
                  </a:lnTo>
                  <a:lnTo>
                    <a:pt x="2050518" y="1318799"/>
                  </a:lnTo>
                  <a:lnTo>
                    <a:pt x="2089380" y="1318799"/>
                  </a:lnTo>
                  <a:lnTo>
                    <a:pt x="2089380" y="1332588"/>
                  </a:lnTo>
                  <a:lnTo>
                    <a:pt x="2068696" y="1332588"/>
                  </a:lnTo>
                  <a:lnTo>
                    <a:pt x="1013056" y="1941843"/>
                  </a:lnTo>
                  <a:close/>
                </a:path>
                <a:path w="2190750" h="2438400">
                  <a:moveTo>
                    <a:pt x="2089380" y="1318799"/>
                  </a:moveTo>
                  <a:lnTo>
                    <a:pt x="2050518" y="1318799"/>
                  </a:lnTo>
                  <a:lnTo>
                    <a:pt x="2089380" y="1296234"/>
                  </a:lnTo>
                  <a:lnTo>
                    <a:pt x="2089380" y="1318799"/>
                  </a:lnTo>
                  <a:close/>
                </a:path>
                <a:path w="2190750" h="2438400">
                  <a:moveTo>
                    <a:pt x="1014818" y="1991988"/>
                  </a:moveTo>
                  <a:lnTo>
                    <a:pt x="971786" y="1991988"/>
                  </a:lnTo>
                  <a:lnTo>
                    <a:pt x="2068696" y="1358914"/>
                  </a:lnTo>
                  <a:lnTo>
                    <a:pt x="2068696" y="1332588"/>
                  </a:lnTo>
                  <a:lnTo>
                    <a:pt x="2089380" y="1332588"/>
                  </a:lnTo>
                  <a:lnTo>
                    <a:pt x="2089380" y="1370824"/>
                  </a:lnTo>
                  <a:lnTo>
                    <a:pt x="2094806" y="1373957"/>
                  </a:lnTo>
                  <a:lnTo>
                    <a:pt x="2084993" y="1373957"/>
                  </a:lnTo>
                  <a:lnTo>
                    <a:pt x="1014818" y="1991988"/>
                  </a:lnTo>
                  <a:close/>
                </a:path>
                <a:path w="2190750" h="2438400">
                  <a:moveTo>
                    <a:pt x="1023306" y="2114842"/>
                  </a:moveTo>
                  <a:lnTo>
                    <a:pt x="981188" y="2114842"/>
                  </a:lnTo>
                  <a:lnTo>
                    <a:pt x="2158956" y="1434131"/>
                  </a:lnTo>
                  <a:lnTo>
                    <a:pt x="2069950" y="1382733"/>
                  </a:lnTo>
                  <a:lnTo>
                    <a:pt x="2084993" y="1373957"/>
                  </a:lnTo>
                  <a:lnTo>
                    <a:pt x="2094806" y="1373957"/>
                  </a:lnTo>
                  <a:lnTo>
                    <a:pt x="2190296" y="1429117"/>
                  </a:lnTo>
                  <a:lnTo>
                    <a:pt x="2190296" y="1452935"/>
                  </a:lnTo>
                  <a:lnTo>
                    <a:pt x="2168985" y="1452935"/>
                  </a:lnTo>
                  <a:lnTo>
                    <a:pt x="1023306" y="2114842"/>
                  </a:lnTo>
                  <a:close/>
                </a:path>
                <a:path w="2190750" h="2438400">
                  <a:moveTo>
                    <a:pt x="964891" y="2020821"/>
                  </a:moveTo>
                  <a:lnTo>
                    <a:pt x="0" y="1464166"/>
                  </a:lnTo>
                  <a:lnTo>
                    <a:pt x="0" y="1439785"/>
                  </a:lnTo>
                  <a:lnTo>
                    <a:pt x="950475" y="1988227"/>
                  </a:lnTo>
                  <a:lnTo>
                    <a:pt x="971786" y="1988227"/>
                  </a:lnTo>
                  <a:lnTo>
                    <a:pt x="971786" y="1991988"/>
                  </a:lnTo>
                  <a:lnTo>
                    <a:pt x="1014818" y="1991988"/>
                  </a:lnTo>
                  <a:lnTo>
                    <a:pt x="964891" y="2020821"/>
                  </a:lnTo>
                  <a:close/>
                </a:path>
                <a:path w="2190750" h="2438400">
                  <a:moveTo>
                    <a:pt x="1034179" y="2181283"/>
                  </a:moveTo>
                  <a:lnTo>
                    <a:pt x="991844" y="2181283"/>
                  </a:lnTo>
                  <a:lnTo>
                    <a:pt x="2168985" y="1501199"/>
                  </a:lnTo>
                  <a:lnTo>
                    <a:pt x="2168985" y="1452935"/>
                  </a:lnTo>
                  <a:lnTo>
                    <a:pt x="2190296" y="1452935"/>
                  </a:lnTo>
                  <a:lnTo>
                    <a:pt x="2190296" y="1513735"/>
                  </a:lnTo>
                  <a:lnTo>
                    <a:pt x="2162717" y="1529405"/>
                  </a:lnTo>
                  <a:lnTo>
                    <a:pt x="2162717" y="1541942"/>
                  </a:lnTo>
                  <a:lnTo>
                    <a:pt x="2141405" y="1541942"/>
                  </a:lnTo>
                  <a:lnTo>
                    <a:pt x="1034179" y="2181283"/>
                  </a:lnTo>
                  <a:close/>
                </a:path>
                <a:path w="2190750" h="2438400">
                  <a:moveTo>
                    <a:pt x="1034156" y="2337358"/>
                  </a:moveTo>
                  <a:lnTo>
                    <a:pt x="991844" y="2337358"/>
                  </a:lnTo>
                  <a:lnTo>
                    <a:pt x="2141405" y="1673571"/>
                  </a:lnTo>
                  <a:lnTo>
                    <a:pt x="2141405" y="1541942"/>
                  </a:lnTo>
                  <a:lnTo>
                    <a:pt x="2162717" y="1541942"/>
                  </a:lnTo>
                  <a:lnTo>
                    <a:pt x="2162717" y="1661035"/>
                  </a:lnTo>
                  <a:lnTo>
                    <a:pt x="2190296" y="1661035"/>
                  </a:lnTo>
                  <a:lnTo>
                    <a:pt x="2190296" y="1681719"/>
                  </a:lnTo>
                  <a:lnTo>
                    <a:pt x="2168985" y="1681719"/>
                  </a:lnTo>
                  <a:lnTo>
                    <a:pt x="1034156" y="2337358"/>
                  </a:lnTo>
                  <a:close/>
                </a:path>
                <a:path w="2190750" h="2438400">
                  <a:moveTo>
                    <a:pt x="991844" y="2410694"/>
                  </a:moveTo>
                  <a:lnTo>
                    <a:pt x="970532" y="2410694"/>
                  </a:lnTo>
                  <a:lnTo>
                    <a:pt x="970532" y="2218265"/>
                  </a:lnTo>
                  <a:lnTo>
                    <a:pt x="971159" y="2218265"/>
                  </a:lnTo>
                  <a:lnTo>
                    <a:pt x="971159" y="2133019"/>
                  </a:lnTo>
                  <a:lnTo>
                    <a:pt x="0" y="1572413"/>
                  </a:lnTo>
                  <a:lnTo>
                    <a:pt x="0" y="1548258"/>
                  </a:lnTo>
                  <a:lnTo>
                    <a:pt x="981188" y="2114842"/>
                  </a:lnTo>
                  <a:lnTo>
                    <a:pt x="1023306" y="2114842"/>
                  </a:lnTo>
                  <a:lnTo>
                    <a:pt x="991844" y="2133019"/>
                  </a:lnTo>
                  <a:lnTo>
                    <a:pt x="991844" y="2181283"/>
                  </a:lnTo>
                  <a:lnTo>
                    <a:pt x="1034179" y="2181283"/>
                  </a:lnTo>
                  <a:lnTo>
                    <a:pt x="991844" y="2205729"/>
                  </a:lnTo>
                  <a:lnTo>
                    <a:pt x="991844" y="2337358"/>
                  </a:lnTo>
                  <a:lnTo>
                    <a:pt x="1034156" y="2337358"/>
                  </a:lnTo>
                  <a:lnTo>
                    <a:pt x="991844" y="2361803"/>
                  </a:lnTo>
                  <a:lnTo>
                    <a:pt x="991844" y="2410694"/>
                  </a:lnTo>
                  <a:close/>
                </a:path>
                <a:path w="2190750" h="2438400">
                  <a:moveTo>
                    <a:pt x="2190296" y="1661035"/>
                  </a:moveTo>
                  <a:lnTo>
                    <a:pt x="2162717" y="1661035"/>
                  </a:lnTo>
                  <a:lnTo>
                    <a:pt x="2190296" y="1644738"/>
                  </a:lnTo>
                  <a:lnTo>
                    <a:pt x="2190296" y="1661035"/>
                  </a:lnTo>
                  <a:close/>
                </a:path>
                <a:path w="2190750" h="2438400">
                  <a:moveTo>
                    <a:pt x="1033286" y="2410694"/>
                  </a:moveTo>
                  <a:lnTo>
                    <a:pt x="991844" y="2410694"/>
                  </a:lnTo>
                  <a:lnTo>
                    <a:pt x="2168985" y="1730610"/>
                  </a:lnTo>
                  <a:lnTo>
                    <a:pt x="2168985" y="1681719"/>
                  </a:lnTo>
                  <a:lnTo>
                    <a:pt x="2190296" y="1681719"/>
                  </a:lnTo>
                  <a:lnTo>
                    <a:pt x="2190296" y="1742519"/>
                  </a:lnTo>
                  <a:lnTo>
                    <a:pt x="1033286" y="2410694"/>
                  </a:lnTo>
                  <a:close/>
                </a:path>
                <a:path w="2190750" h="2438400">
                  <a:moveTo>
                    <a:pt x="985312" y="2438399"/>
                  </a:moveTo>
                  <a:lnTo>
                    <a:pt x="977063" y="2438399"/>
                  </a:lnTo>
                  <a:lnTo>
                    <a:pt x="0" y="1874341"/>
                  </a:lnTo>
                  <a:lnTo>
                    <a:pt x="0" y="1849942"/>
                  </a:lnTo>
                  <a:lnTo>
                    <a:pt x="970532" y="2410694"/>
                  </a:lnTo>
                  <a:lnTo>
                    <a:pt x="1033286" y="2410694"/>
                  </a:lnTo>
                  <a:lnTo>
                    <a:pt x="985312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42431" y="0"/>
              <a:ext cx="12545567" cy="5791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497598"/>
            <a:ext cx="10341610" cy="61252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5000" spc="100" b="1">
                <a:solidFill>
                  <a:srgbClr val="FEFEFE"/>
                </a:solidFill>
                <a:latin typeface="Trebuchet MS"/>
                <a:cs typeface="Trebuchet MS"/>
              </a:rPr>
              <a:t>Queremos </a:t>
            </a:r>
            <a:r>
              <a:rPr dirty="0" sz="5000" spc="110" b="1">
                <a:solidFill>
                  <a:srgbClr val="FEFEFE"/>
                </a:solidFill>
                <a:latin typeface="Trebuchet MS"/>
                <a:cs typeface="Trebuchet MS"/>
              </a:rPr>
              <a:t>fazer </a:t>
            </a:r>
            <a:r>
              <a:rPr dirty="0" sz="5000" spc="420" b="1">
                <a:solidFill>
                  <a:srgbClr val="FEFEFE"/>
                </a:solidFill>
                <a:latin typeface="Trebuchet MS"/>
                <a:cs typeface="Trebuchet MS"/>
              </a:rPr>
              <a:t>a </a:t>
            </a:r>
            <a:r>
              <a:rPr dirty="0" sz="5000" spc="60" b="1">
                <a:solidFill>
                  <a:srgbClr val="FEFEFE"/>
                </a:solidFill>
                <a:latin typeface="Trebuchet MS"/>
                <a:cs typeface="Trebuchet MS"/>
              </a:rPr>
              <a:t>diferença </a:t>
            </a:r>
            <a:r>
              <a:rPr dirty="0" sz="5000" spc="225" b="1">
                <a:solidFill>
                  <a:srgbClr val="FEFEFE"/>
                </a:solidFill>
                <a:latin typeface="Trebuchet MS"/>
                <a:cs typeface="Trebuchet MS"/>
              </a:rPr>
              <a:t>na </a:t>
            </a:r>
            <a:r>
              <a:rPr dirty="0" sz="5000" spc="229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55" b="1">
                <a:solidFill>
                  <a:srgbClr val="FEFEFE"/>
                </a:solidFill>
                <a:latin typeface="Trebuchet MS"/>
                <a:cs typeface="Trebuchet MS"/>
              </a:rPr>
              <a:t>vida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245" b="1">
                <a:solidFill>
                  <a:srgbClr val="FEFEFE"/>
                </a:solidFill>
                <a:latin typeface="Trebuchet MS"/>
                <a:cs typeface="Trebuchet MS"/>
              </a:rPr>
              <a:t>das</a:t>
            </a:r>
            <a:r>
              <a:rPr dirty="0" sz="5000" spc="1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5" b="1">
                <a:solidFill>
                  <a:srgbClr val="FEFEFE"/>
                </a:solidFill>
                <a:latin typeface="Trebuchet MS"/>
                <a:cs typeface="Trebuchet MS"/>
              </a:rPr>
              <a:t>pessoas,</a:t>
            </a:r>
            <a:r>
              <a:rPr dirty="0" sz="5000" spc="1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65" b="1">
                <a:solidFill>
                  <a:srgbClr val="FEFEFE"/>
                </a:solidFill>
                <a:latin typeface="Trebuchet MS"/>
                <a:cs typeface="Trebuchet MS"/>
              </a:rPr>
              <a:t>proporcionando </a:t>
            </a:r>
            <a:r>
              <a:rPr dirty="0" sz="5000" spc="-14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45" b="1">
                <a:solidFill>
                  <a:srgbClr val="FEFEFE"/>
                </a:solidFill>
                <a:latin typeface="Trebuchet MS"/>
                <a:cs typeface="Trebuchet MS"/>
              </a:rPr>
              <a:t>uma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85" b="1">
                <a:solidFill>
                  <a:srgbClr val="FEFEFE"/>
                </a:solidFill>
                <a:latin typeface="Trebuchet MS"/>
                <a:cs typeface="Trebuchet MS"/>
              </a:rPr>
              <a:t>educação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75" b="1">
                <a:solidFill>
                  <a:srgbClr val="FEFEFE"/>
                </a:solidFill>
                <a:latin typeface="Trebuchet MS"/>
                <a:cs typeface="Trebuchet MS"/>
              </a:rPr>
              <a:t>financeira</a:t>
            </a:r>
            <a:r>
              <a:rPr dirty="0" sz="5000" spc="1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10" b="1">
                <a:solidFill>
                  <a:srgbClr val="FEFEFE"/>
                </a:solidFill>
                <a:latin typeface="Trebuchet MS"/>
                <a:cs typeface="Trebuchet MS"/>
              </a:rPr>
              <a:t>sólida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95" b="1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5000" spc="-14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90" b="1">
                <a:solidFill>
                  <a:srgbClr val="FEFEFE"/>
                </a:solidFill>
                <a:latin typeface="Trebuchet MS"/>
                <a:cs typeface="Trebuchet MS"/>
              </a:rPr>
              <a:t>ferramentas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50" b="1">
                <a:solidFill>
                  <a:srgbClr val="FEFEFE"/>
                </a:solidFill>
                <a:latin typeface="Trebuchet MS"/>
                <a:cs typeface="Trebuchet MS"/>
              </a:rPr>
              <a:t>eficazes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245" b="1">
                <a:solidFill>
                  <a:srgbClr val="FEFEFE"/>
                </a:solidFill>
                <a:latin typeface="Trebuchet MS"/>
                <a:cs typeface="Trebuchet MS"/>
              </a:rPr>
              <a:t>para </a:t>
            </a:r>
            <a:r>
              <a:rPr dirty="0" sz="5000" spc="25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05" b="1">
                <a:solidFill>
                  <a:srgbClr val="FEFEFE"/>
                </a:solidFill>
                <a:latin typeface="Trebuchet MS"/>
                <a:cs typeface="Trebuchet MS"/>
              </a:rPr>
              <a:t>alcançar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10" b="1">
                <a:solidFill>
                  <a:srgbClr val="FEFEFE"/>
                </a:solidFill>
                <a:latin typeface="Trebuchet MS"/>
                <a:cs typeface="Trebuchet MS"/>
              </a:rPr>
              <a:t>objetivos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40" b="1">
                <a:solidFill>
                  <a:srgbClr val="FEFEFE"/>
                </a:solidFill>
                <a:latin typeface="Trebuchet MS"/>
                <a:cs typeface="Trebuchet MS"/>
              </a:rPr>
              <a:t>financeiros.</a:t>
            </a:r>
            <a:endParaRPr sz="5000">
              <a:latin typeface="Trebuchet MS"/>
              <a:cs typeface="Trebuchet MS"/>
            </a:endParaRPr>
          </a:p>
          <a:p>
            <a:pPr marL="12700" marR="1277620">
              <a:lnSpc>
                <a:spcPct val="100000"/>
              </a:lnSpc>
            </a:pPr>
            <a:r>
              <a:rPr dirty="0" sz="5000" spc="275" b="1">
                <a:solidFill>
                  <a:srgbClr val="FEFEFE"/>
                </a:solidFill>
                <a:latin typeface="Trebuchet MS"/>
                <a:cs typeface="Trebuchet MS"/>
              </a:rPr>
              <a:t>Essa </a:t>
            </a:r>
            <a:r>
              <a:rPr dirty="0" sz="5000" spc="150" b="1">
                <a:solidFill>
                  <a:srgbClr val="FEFEFE"/>
                </a:solidFill>
                <a:latin typeface="Trebuchet MS"/>
                <a:cs typeface="Trebuchet MS"/>
              </a:rPr>
              <a:t>paixão </a:t>
            </a:r>
            <a:r>
              <a:rPr dirty="0" sz="5000" spc="125" b="1">
                <a:solidFill>
                  <a:srgbClr val="FEFEFE"/>
                </a:solidFill>
                <a:latin typeface="Trebuchet MS"/>
                <a:cs typeface="Trebuchet MS"/>
              </a:rPr>
              <a:t>pela </a:t>
            </a:r>
            <a:r>
              <a:rPr dirty="0" sz="5000" spc="135" b="1">
                <a:solidFill>
                  <a:srgbClr val="FEFEFE"/>
                </a:solidFill>
                <a:latin typeface="Trebuchet MS"/>
                <a:cs typeface="Trebuchet MS"/>
              </a:rPr>
              <a:t>mudança </a:t>
            </a:r>
            <a:r>
              <a:rPr dirty="0" sz="5000" spc="14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85" b="1">
                <a:solidFill>
                  <a:srgbClr val="FEFEFE"/>
                </a:solidFill>
                <a:latin typeface="Trebuchet MS"/>
                <a:cs typeface="Trebuchet MS"/>
              </a:rPr>
              <a:t>positiva</a:t>
            </a:r>
            <a:r>
              <a:rPr dirty="0" sz="50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65" b="1">
                <a:solidFill>
                  <a:srgbClr val="FEFEFE"/>
                </a:solidFill>
                <a:latin typeface="Trebuchet MS"/>
                <a:cs typeface="Trebuchet MS"/>
              </a:rPr>
              <a:t>impulsiona</a:t>
            </a:r>
            <a:r>
              <a:rPr dirty="0" sz="50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55" b="1">
                <a:solidFill>
                  <a:srgbClr val="FEFEFE"/>
                </a:solidFill>
                <a:latin typeface="Trebuchet MS"/>
                <a:cs typeface="Trebuchet MS"/>
              </a:rPr>
              <a:t>nosso </a:t>
            </a:r>
            <a:r>
              <a:rPr dirty="0" sz="5000" spc="6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125" b="1">
                <a:solidFill>
                  <a:srgbClr val="FEFEFE"/>
                </a:solidFill>
                <a:latin typeface="Trebuchet MS"/>
                <a:cs typeface="Trebuchet MS"/>
              </a:rPr>
              <a:t>trabalho</a:t>
            </a:r>
            <a:r>
              <a:rPr dirty="0" sz="5000" spc="11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35" b="1">
                <a:solidFill>
                  <a:srgbClr val="FEFEFE"/>
                </a:solidFill>
                <a:latin typeface="Trebuchet MS"/>
                <a:cs typeface="Trebuchet MS"/>
              </a:rPr>
              <a:t>no</a:t>
            </a:r>
            <a:r>
              <a:rPr dirty="0" sz="50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000" spc="-30" b="1">
                <a:solidFill>
                  <a:srgbClr val="FEFEFE"/>
                </a:solidFill>
                <a:latin typeface="Trebuchet MS"/>
                <a:cs typeface="Trebuchet MS"/>
              </a:rPr>
              <a:t>Economicamente.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9566" y="4190161"/>
            <a:ext cx="68826" cy="9252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8453755"/>
            <a:chOff x="0" y="0"/>
            <a:chExt cx="18288000" cy="8453755"/>
          </a:xfrm>
        </p:grpSpPr>
        <p:sp>
          <p:nvSpPr>
            <p:cNvPr id="5" name="object 5"/>
            <p:cNvSpPr/>
            <p:nvPr/>
          </p:nvSpPr>
          <p:spPr>
            <a:xfrm>
              <a:off x="13017371" y="6769474"/>
              <a:ext cx="2157730" cy="1671320"/>
            </a:xfrm>
            <a:custGeom>
              <a:avLst/>
              <a:gdLst/>
              <a:ahLst/>
              <a:cxnLst/>
              <a:rect l="l" t="t" r="r" b="b"/>
              <a:pathLst>
                <a:path w="2157730" h="1671320">
                  <a:moveTo>
                    <a:pt x="1059481" y="1671024"/>
                  </a:moveTo>
                  <a:lnTo>
                    <a:pt x="1000326" y="1669359"/>
                  </a:lnTo>
                  <a:lnTo>
                    <a:pt x="942064" y="1665753"/>
                  </a:lnTo>
                  <a:lnTo>
                    <a:pt x="884775" y="1660258"/>
                  </a:lnTo>
                  <a:lnTo>
                    <a:pt x="828540" y="1652926"/>
                  </a:lnTo>
                  <a:lnTo>
                    <a:pt x="773439" y="1643809"/>
                  </a:lnTo>
                  <a:lnTo>
                    <a:pt x="719553" y="1632959"/>
                  </a:lnTo>
                  <a:lnTo>
                    <a:pt x="666963" y="1620430"/>
                  </a:lnTo>
                  <a:lnTo>
                    <a:pt x="615748" y="1606272"/>
                  </a:lnTo>
                  <a:lnTo>
                    <a:pt x="565989" y="1590537"/>
                  </a:lnTo>
                  <a:lnTo>
                    <a:pt x="517768" y="1573279"/>
                  </a:lnTo>
                  <a:lnTo>
                    <a:pt x="471163" y="1554549"/>
                  </a:lnTo>
                  <a:lnTo>
                    <a:pt x="426256" y="1534399"/>
                  </a:lnTo>
                  <a:lnTo>
                    <a:pt x="383128" y="1512882"/>
                  </a:lnTo>
                  <a:lnTo>
                    <a:pt x="341858" y="1490050"/>
                  </a:lnTo>
                  <a:lnTo>
                    <a:pt x="302527" y="1465954"/>
                  </a:lnTo>
                  <a:lnTo>
                    <a:pt x="265216" y="1440647"/>
                  </a:lnTo>
                  <a:lnTo>
                    <a:pt x="230005" y="1414182"/>
                  </a:lnTo>
                  <a:lnTo>
                    <a:pt x="196975" y="1386609"/>
                  </a:lnTo>
                  <a:lnTo>
                    <a:pt x="166206" y="1357982"/>
                  </a:lnTo>
                  <a:lnTo>
                    <a:pt x="137778" y="1328353"/>
                  </a:lnTo>
                  <a:lnTo>
                    <a:pt x="111773" y="1297773"/>
                  </a:lnTo>
                  <a:lnTo>
                    <a:pt x="88270" y="1266295"/>
                  </a:lnTo>
                  <a:lnTo>
                    <a:pt x="67351" y="1233971"/>
                  </a:lnTo>
                  <a:lnTo>
                    <a:pt x="33582" y="1166994"/>
                  </a:lnTo>
                  <a:lnTo>
                    <a:pt x="11112" y="1097259"/>
                  </a:lnTo>
                  <a:lnTo>
                    <a:pt x="584" y="1025183"/>
                  </a:lnTo>
                  <a:lnTo>
                    <a:pt x="0" y="988398"/>
                  </a:lnTo>
                  <a:lnTo>
                    <a:pt x="3332" y="943988"/>
                  </a:lnTo>
                  <a:lnTo>
                    <a:pt x="11424" y="900531"/>
                  </a:lnTo>
                  <a:lnTo>
                    <a:pt x="23958" y="858131"/>
                  </a:lnTo>
                  <a:lnTo>
                    <a:pt x="40619" y="816895"/>
                  </a:lnTo>
                  <a:lnTo>
                    <a:pt x="22054" y="769735"/>
                  </a:lnTo>
                  <a:lnTo>
                    <a:pt x="8885" y="721412"/>
                  </a:lnTo>
                  <a:lnTo>
                    <a:pt x="1428" y="672031"/>
                  </a:lnTo>
                  <a:lnTo>
                    <a:pt x="0" y="621697"/>
                  </a:lnTo>
                  <a:lnTo>
                    <a:pt x="0" y="620569"/>
                  </a:lnTo>
                  <a:lnTo>
                    <a:pt x="3332" y="576160"/>
                  </a:lnTo>
                  <a:lnTo>
                    <a:pt x="11424" y="532702"/>
                  </a:lnTo>
                  <a:lnTo>
                    <a:pt x="23958" y="490302"/>
                  </a:lnTo>
                  <a:lnTo>
                    <a:pt x="40619" y="449066"/>
                  </a:lnTo>
                  <a:lnTo>
                    <a:pt x="22054" y="401906"/>
                  </a:lnTo>
                  <a:lnTo>
                    <a:pt x="8885" y="353583"/>
                  </a:lnTo>
                  <a:lnTo>
                    <a:pt x="1428" y="304202"/>
                  </a:lnTo>
                  <a:lnTo>
                    <a:pt x="0" y="253869"/>
                  </a:lnTo>
                  <a:lnTo>
                    <a:pt x="4820" y="200279"/>
                  </a:lnTo>
                  <a:lnTo>
                    <a:pt x="16355" y="147934"/>
                  </a:lnTo>
                  <a:lnTo>
                    <a:pt x="34282" y="96998"/>
                  </a:lnTo>
                  <a:lnTo>
                    <a:pt x="58274" y="47632"/>
                  </a:lnTo>
                  <a:lnTo>
                    <a:pt x="88008" y="0"/>
                  </a:lnTo>
                  <a:lnTo>
                    <a:pt x="95077" y="36775"/>
                  </a:lnTo>
                  <a:lnTo>
                    <a:pt x="104791" y="72493"/>
                  </a:lnTo>
                  <a:lnTo>
                    <a:pt x="134268" y="139910"/>
                  </a:lnTo>
                  <a:lnTo>
                    <a:pt x="163279" y="180511"/>
                  </a:lnTo>
                  <a:lnTo>
                    <a:pt x="197923" y="216129"/>
                  </a:lnTo>
                  <a:lnTo>
                    <a:pt x="236791" y="247469"/>
                  </a:lnTo>
                  <a:lnTo>
                    <a:pt x="278475" y="275235"/>
                  </a:lnTo>
                  <a:lnTo>
                    <a:pt x="321567" y="300130"/>
                  </a:lnTo>
                  <a:lnTo>
                    <a:pt x="366069" y="323565"/>
                  </a:lnTo>
                  <a:lnTo>
                    <a:pt x="411120" y="345233"/>
                  </a:lnTo>
                  <a:lnTo>
                    <a:pt x="456691" y="365166"/>
                  </a:lnTo>
                  <a:lnTo>
                    <a:pt x="502749" y="383395"/>
                  </a:lnTo>
                  <a:lnTo>
                    <a:pt x="549263" y="399952"/>
                  </a:lnTo>
                  <a:lnTo>
                    <a:pt x="596202" y="414867"/>
                  </a:lnTo>
                  <a:lnTo>
                    <a:pt x="643535" y="428172"/>
                  </a:lnTo>
                  <a:lnTo>
                    <a:pt x="691229" y="439899"/>
                  </a:lnTo>
                  <a:lnTo>
                    <a:pt x="739254" y="450079"/>
                  </a:lnTo>
                  <a:lnTo>
                    <a:pt x="787578" y="458743"/>
                  </a:lnTo>
                  <a:lnTo>
                    <a:pt x="836170" y="465923"/>
                  </a:lnTo>
                  <a:lnTo>
                    <a:pt x="884999" y="471650"/>
                  </a:lnTo>
                  <a:lnTo>
                    <a:pt x="934032" y="475956"/>
                  </a:lnTo>
                  <a:lnTo>
                    <a:pt x="983239" y="478872"/>
                  </a:lnTo>
                  <a:lnTo>
                    <a:pt x="1032587" y="480429"/>
                  </a:lnTo>
                  <a:lnTo>
                    <a:pt x="2129142" y="480659"/>
                  </a:lnTo>
                  <a:lnTo>
                    <a:pt x="2135270" y="496226"/>
                  </a:lnTo>
                  <a:lnTo>
                    <a:pt x="2148439" y="544549"/>
                  </a:lnTo>
                  <a:lnTo>
                    <a:pt x="2155897" y="593931"/>
                  </a:lnTo>
                  <a:lnTo>
                    <a:pt x="2157325" y="644264"/>
                  </a:lnTo>
                  <a:lnTo>
                    <a:pt x="2157325" y="645392"/>
                  </a:lnTo>
                  <a:lnTo>
                    <a:pt x="2153993" y="689801"/>
                  </a:lnTo>
                  <a:lnTo>
                    <a:pt x="2145901" y="733259"/>
                  </a:lnTo>
                  <a:lnTo>
                    <a:pt x="2133366" y="775659"/>
                  </a:lnTo>
                  <a:lnTo>
                    <a:pt x="2116706" y="816895"/>
                  </a:lnTo>
                  <a:lnTo>
                    <a:pt x="2135270" y="864055"/>
                  </a:lnTo>
                  <a:lnTo>
                    <a:pt x="2148439" y="912378"/>
                  </a:lnTo>
                  <a:lnTo>
                    <a:pt x="2155897" y="961759"/>
                  </a:lnTo>
                  <a:lnTo>
                    <a:pt x="2157325" y="1012092"/>
                  </a:lnTo>
                  <a:lnTo>
                    <a:pt x="2154718" y="1048844"/>
                  </a:lnTo>
                  <a:lnTo>
                    <a:pt x="2140203" y="1120656"/>
                  </a:lnTo>
                  <a:lnTo>
                    <a:pt x="2113849" y="1189874"/>
                  </a:lnTo>
                  <a:lnTo>
                    <a:pt x="2076326" y="1256093"/>
                  </a:lnTo>
                  <a:lnTo>
                    <a:pt x="2053587" y="1287952"/>
                  </a:lnTo>
                  <a:lnTo>
                    <a:pt x="2028309" y="1318908"/>
                  </a:lnTo>
                  <a:lnTo>
                    <a:pt x="2000574" y="1348913"/>
                  </a:lnTo>
                  <a:lnTo>
                    <a:pt x="1970467" y="1377915"/>
                  </a:lnTo>
                  <a:lnTo>
                    <a:pt x="1938072" y="1405863"/>
                  </a:lnTo>
                  <a:lnTo>
                    <a:pt x="1903473" y="1432706"/>
                  </a:lnTo>
                  <a:lnTo>
                    <a:pt x="1866755" y="1458395"/>
                  </a:lnTo>
                  <a:lnTo>
                    <a:pt x="1828000" y="1482879"/>
                  </a:lnTo>
                  <a:lnTo>
                    <a:pt x="1787293" y="1506106"/>
                  </a:lnTo>
                  <a:lnTo>
                    <a:pt x="1744719" y="1528026"/>
                  </a:lnTo>
                  <a:lnTo>
                    <a:pt x="1700360" y="1548589"/>
                  </a:lnTo>
                  <a:lnTo>
                    <a:pt x="1654302" y="1567744"/>
                  </a:lnTo>
                  <a:lnTo>
                    <a:pt x="1606627" y="1585440"/>
                  </a:lnTo>
                  <a:lnTo>
                    <a:pt x="1557420" y="1601626"/>
                  </a:lnTo>
                  <a:lnTo>
                    <a:pt x="1506766" y="1616253"/>
                  </a:lnTo>
                  <a:lnTo>
                    <a:pt x="1454747" y="1629269"/>
                  </a:lnTo>
                  <a:lnTo>
                    <a:pt x="1401449" y="1640623"/>
                  </a:lnTo>
                  <a:lnTo>
                    <a:pt x="1346954" y="1650265"/>
                  </a:lnTo>
                  <a:lnTo>
                    <a:pt x="1291347" y="1658145"/>
                  </a:lnTo>
                  <a:lnTo>
                    <a:pt x="1234713" y="1664211"/>
                  </a:lnTo>
                  <a:lnTo>
                    <a:pt x="1177134" y="1668414"/>
                  </a:lnTo>
                  <a:lnTo>
                    <a:pt x="1118696" y="1670702"/>
                  </a:lnTo>
                  <a:lnTo>
                    <a:pt x="1059481" y="1671024"/>
                  </a:lnTo>
                  <a:close/>
                </a:path>
                <a:path w="2157730" h="1671320">
                  <a:moveTo>
                    <a:pt x="2129142" y="480659"/>
                  </a:moveTo>
                  <a:lnTo>
                    <a:pt x="1082047" y="480659"/>
                  </a:lnTo>
                  <a:lnTo>
                    <a:pt x="1131494" y="480429"/>
                  </a:lnTo>
                  <a:lnTo>
                    <a:pt x="1180809" y="478872"/>
                  </a:lnTo>
                  <a:lnTo>
                    <a:pt x="1229966" y="475956"/>
                  </a:lnTo>
                  <a:lnTo>
                    <a:pt x="1278937" y="471650"/>
                  </a:lnTo>
                  <a:lnTo>
                    <a:pt x="1327697" y="465923"/>
                  </a:lnTo>
                  <a:lnTo>
                    <a:pt x="1376218" y="458743"/>
                  </a:lnTo>
                  <a:lnTo>
                    <a:pt x="1424475" y="450079"/>
                  </a:lnTo>
                  <a:lnTo>
                    <a:pt x="1472442" y="439899"/>
                  </a:lnTo>
                  <a:lnTo>
                    <a:pt x="1520091" y="428172"/>
                  </a:lnTo>
                  <a:lnTo>
                    <a:pt x="1567396" y="414867"/>
                  </a:lnTo>
                  <a:lnTo>
                    <a:pt x="1614331" y="399952"/>
                  </a:lnTo>
                  <a:lnTo>
                    <a:pt x="1660869" y="383395"/>
                  </a:lnTo>
                  <a:lnTo>
                    <a:pt x="1706985" y="365166"/>
                  </a:lnTo>
                  <a:lnTo>
                    <a:pt x="1752650" y="345233"/>
                  </a:lnTo>
                  <a:lnTo>
                    <a:pt x="1797840" y="323565"/>
                  </a:lnTo>
                  <a:lnTo>
                    <a:pt x="1842527" y="300130"/>
                  </a:lnTo>
                  <a:lnTo>
                    <a:pt x="1886161" y="275126"/>
                  </a:lnTo>
                  <a:lnTo>
                    <a:pt x="1928116" y="247144"/>
                  </a:lnTo>
                  <a:lnTo>
                    <a:pt x="1966984" y="215642"/>
                  </a:lnTo>
                  <a:lnTo>
                    <a:pt x="2001357" y="180078"/>
                  </a:lnTo>
                  <a:lnTo>
                    <a:pt x="2029826" y="139910"/>
                  </a:lnTo>
                  <a:lnTo>
                    <a:pt x="2058316" y="76019"/>
                  </a:lnTo>
                  <a:lnTo>
                    <a:pt x="2074959" y="7898"/>
                  </a:lnTo>
                  <a:lnTo>
                    <a:pt x="2100413" y="50282"/>
                  </a:lnTo>
                  <a:lnTo>
                    <a:pt x="2121386" y="93858"/>
                  </a:lnTo>
                  <a:lnTo>
                    <a:pt x="2137721" y="138499"/>
                  </a:lnTo>
                  <a:lnTo>
                    <a:pt x="2149260" y="184081"/>
                  </a:lnTo>
                  <a:lnTo>
                    <a:pt x="2155847" y="230478"/>
                  </a:lnTo>
                  <a:lnTo>
                    <a:pt x="2157325" y="277563"/>
                  </a:lnTo>
                  <a:lnTo>
                    <a:pt x="2153993" y="321973"/>
                  </a:lnTo>
                  <a:lnTo>
                    <a:pt x="2145901" y="365430"/>
                  </a:lnTo>
                  <a:lnTo>
                    <a:pt x="2133366" y="407830"/>
                  </a:lnTo>
                  <a:lnTo>
                    <a:pt x="2116706" y="449066"/>
                  </a:lnTo>
                  <a:lnTo>
                    <a:pt x="2129142" y="480659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327373" y="2857629"/>
              <a:ext cx="3546475" cy="4394200"/>
            </a:xfrm>
            <a:custGeom>
              <a:avLst/>
              <a:gdLst/>
              <a:ahLst/>
              <a:cxnLst/>
              <a:rect l="l" t="t" r="r" b="b"/>
              <a:pathLst>
                <a:path w="3546475" h="4394200">
                  <a:moveTo>
                    <a:pt x="1997800" y="12700"/>
                  </a:moveTo>
                  <a:lnTo>
                    <a:pt x="1546009" y="12700"/>
                  </a:lnTo>
                  <a:lnTo>
                    <a:pt x="1590982" y="0"/>
                  </a:lnTo>
                  <a:lnTo>
                    <a:pt x="1952879" y="0"/>
                  </a:lnTo>
                  <a:lnTo>
                    <a:pt x="1997800" y="12700"/>
                  </a:lnTo>
                  <a:close/>
                </a:path>
                <a:path w="3546475" h="4394200">
                  <a:moveTo>
                    <a:pt x="2131489" y="38100"/>
                  </a:moveTo>
                  <a:lnTo>
                    <a:pt x="1412180" y="38100"/>
                  </a:lnTo>
                  <a:lnTo>
                    <a:pt x="1501202" y="12700"/>
                  </a:lnTo>
                  <a:lnTo>
                    <a:pt x="2042558" y="12700"/>
                  </a:lnTo>
                  <a:lnTo>
                    <a:pt x="2131489" y="38100"/>
                  </a:lnTo>
                  <a:close/>
                </a:path>
                <a:path w="3546475" h="4394200">
                  <a:moveTo>
                    <a:pt x="2211216" y="4343400"/>
                  </a:moveTo>
                  <a:lnTo>
                    <a:pt x="1334661" y="4343400"/>
                  </a:lnTo>
                  <a:lnTo>
                    <a:pt x="1287328" y="4318000"/>
                  </a:lnTo>
                  <a:lnTo>
                    <a:pt x="1147817" y="4279900"/>
                  </a:lnTo>
                  <a:lnTo>
                    <a:pt x="1012693" y="4203700"/>
                  </a:lnTo>
                  <a:lnTo>
                    <a:pt x="969601" y="4178300"/>
                  </a:lnTo>
                  <a:lnTo>
                    <a:pt x="927917" y="4152900"/>
                  </a:lnTo>
                  <a:lnTo>
                    <a:pt x="889049" y="4127500"/>
                  </a:lnTo>
                  <a:lnTo>
                    <a:pt x="854405" y="4089400"/>
                  </a:lnTo>
                  <a:lnTo>
                    <a:pt x="825394" y="4051300"/>
                  </a:lnTo>
                  <a:lnTo>
                    <a:pt x="802151" y="4000500"/>
                  </a:lnTo>
                  <a:lnTo>
                    <a:pt x="786490" y="3949700"/>
                  </a:lnTo>
                  <a:lnTo>
                    <a:pt x="776245" y="3898900"/>
                  </a:lnTo>
                  <a:lnTo>
                    <a:pt x="769249" y="3835400"/>
                  </a:lnTo>
                  <a:lnTo>
                    <a:pt x="763337" y="3784600"/>
                  </a:lnTo>
                  <a:lnTo>
                    <a:pt x="757106" y="3733800"/>
                  </a:lnTo>
                  <a:lnTo>
                    <a:pt x="749427" y="3695700"/>
                  </a:lnTo>
                  <a:lnTo>
                    <a:pt x="740367" y="3644900"/>
                  </a:lnTo>
                  <a:lnTo>
                    <a:pt x="729993" y="3594100"/>
                  </a:lnTo>
                  <a:lnTo>
                    <a:pt x="718373" y="3556000"/>
                  </a:lnTo>
                  <a:lnTo>
                    <a:pt x="705575" y="3505200"/>
                  </a:lnTo>
                  <a:lnTo>
                    <a:pt x="691666" y="3467100"/>
                  </a:lnTo>
                  <a:lnTo>
                    <a:pt x="676714" y="3416300"/>
                  </a:lnTo>
                  <a:lnTo>
                    <a:pt x="660787" y="3378200"/>
                  </a:lnTo>
                  <a:lnTo>
                    <a:pt x="643953" y="3327400"/>
                  </a:lnTo>
                  <a:lnTo>
                    <a:pt x="626278" y="3289300"/>
                  </a:lnTo>
                  <a:lnTo>
                    <a:pt x="607831" y="3238500"/>
                  </a:lnTo>
                  <a:lnTo>
                    <a:pt x="588680" y="3200400"/>
                  </a:lnTo>
                  <a:lnTo>
                    <a:pt x="568891" y="3162300"/>
                  </a:lnTo>
                  <a:lnTo>
                    <a:pt x="548533" y="3124200"/>
                  </a:lnTo>
                  <a:lnTo>
                    <a:pt x="527673" y="3073400"/>
                  </a:lnTo>
                  <a:lnTo>
                    <a:pt x="506379" y="3035300"/>
                  </a:lnTo>
                  <a:lnTo>
                    <a:pt x="484719" y="2997200"/>
                  </a:lnTo>
                  <a:lnTo>
                    <a:pt x="462759" y="2959100"/>
                  </a:lnTo>
                  <a:lnTo>
                    <a:pt x="440569" y="2908300"/>
                  </a:lnTo>
                  <a:lnTo>
                    <a:pt x="373286" y="2794000"/>
                  </a:lnTo>
                  <a:lnTo>
                    <a:pt x="350847" y="2743200"/>
                  </a:lnTo>
                  <a:lnTo>
                    <a:pt x="328515" y="2705100"/>
                  </a:lnTo>
                  <a:lnTo>
                    <a:pt x="306358" y="2667000"/>
                  </a:lnTo>
                  <a:lnTo>
                    <a:pt x="284443" y="2628900"/>
                  </a:lnTo>
                  <a:lnTo>
                    <a:pt x="262838" y="2590800"/>
                  </a:lnTo>
                  <a:lnTo>
                    <a:pt x="241610" y="2540000"/>
                  </a:lnTo>
                  <a:lnTo>
                    <a:pt x="220828" y="2501900"/>
                  </a:lnTo>
                  <a:lnTo>
                    <a:pt x="200559" y="2463800"/>
                  </a:lnTo>
                  <a:lnTo>
                    <a:pt x="180870" y="2425700"/>
                  </a:lnTo>
                  <a:lnTo>
                    <a:pt x="161830" y="2374900"/>
                  </a:lnTo>
                  <a:lnTo>
                    <a:pt x="143505" y="2336800"/>
                  </a:lnTo>
                  <a:lnTo>
                    <a:pt x="125964" y="2298700"/>
                  </a:lnTo>
                  <a:lnTo>
                    <a:pt x="109273" y="2247900"/>
                  </a:lnTo>
                  <a:lnTo>
                    <a:pt x="93502" y="2209800"/>
                  </a:lnTo>
                  <a:lnTo>
                    <a:pt x="78717" y="2171700"/>
                  </a:lnTo>
                  <a:lnTo>
                    <a:pt x="64986" y="2120900"/>
                  </a:lnTo>
                  <a:lnTo>
                    <a:pt x="52376" y="2082800"/>
                  </a:lnTo>
                  <a:lnTo>
                    <a:pt x="40956" y="2032000"/>
                  </a:lnTo>
                  <a:lnTo>
                    <a:pt x="30793" y="1993900"/>
                  </a:lnTo>
                  <a:lnTo>
                    <a:pt x="21955" y="1943100"/>
                  </a:lnTo>
                  <a:lnTo>
                    <a:pt x="14509" y="1892300"/>
                  </a:lnTo>
                  <a:lnTo>
                    <a:pt x="8522" y="1854200"/>
                  </a:lnTo>
                  <a:lnTo>
                    <a:pt x="4064" y="1803400"/>
                  </a:lnTo>
                  <a:lnTo>
                    <a:pt x="1200" y="1752600"/>
                  </a:lnTo>
                  <a:lnTo>
                    <a:pt x="0" y="1714500"/>
                  </a:lnTo>
                  <a:lnTo>
                    <a:pt x="529" y="1663700"/>
                  </a:lnTo>
                  <a:lnTo>
                    <a:pt x="2857" y="1612900"/>
                  </a:lnTo>
                  <a:lnTo>
                    <a:pt x="4567" y="1587500"/>
                  </a:lnTo>
                  <a:lnTo>
                    <a:pt x="6383" y="1562100"/>
                  </a:lnTo>
                  <a:lnTo>
                    <a:pt x="8411" y="1549400"/>
                  </a:lnTo>
                  <a:lnTo>
                    <a:pt x="10755" y="1524000"/>
                  </a:lnTo>
                  <a:lnTo>
                    <a:pt x="17899" y="1473200"/>
                  </a:lnTo>
                  <a:lnTo>
                    <a:pt x="26391" y="1422400"/>
                  </a:lnTo>
                  <a:lnTo>
                    <a:pt x="36207" y="1371600"/>
                  </a:lnTo>
                  <a:lnTo>
                    <a:pt x="47321" y="1320800"/>
                  </a:lnTo>
                  <a:lnTo>
                    <a:pt x="59712" y="1270000"/>
                  </a:lnTo>
                  <a:lnTo>
                    <a:pt x="73353" y="1231900"/>
                  </a:lnTo>
                  <a:lnTo>
                    <a:pt x="88222" y="1181100"/>
                  </a:lnTo>
                  <a:lnTo>
                    <a:pt x="104293" y="1130300"/>
                  </a:lnTo>
                  <a:lnTo>
                    <a:pt x="121544" y="1092200"/>
                  </a:lnTo>
                  <a:lnTo>
                    <a:pt x="139949" y="1041400"/>
                  </a:lnTo>
                  <a:lnTo>
                    <a:pt x="159484" y="1003300"/>
                  </a:lnTo>
                  <a:lnTo>
                    <a:pt x="180127" y="965200"/>
                  </a:lnTo>
                  <a:lnTo>
                    <a:pt x="201851" y="914400"/>
                  </a:lnTo>
                  <a:lnTo>
                    <a:pt x="224634" y="876300"/>
                  </a:lnTo>
                  <a:lnTo>
                    <a:pt x="248450" y="838200"/>
                  </a:lnTo>
                  <a:lnTo>
                    <a:pt x="273277" y="800100"/>
                  </a:lnTo>
                  <a:lnTo>
                    <a:pt x="299089" y="762000"/>
                  </a:lnTo>
                  <a:lnTo>
                    <a:pt x="325863" y="723900"/>
                  </a:lnTo>
                  <a:lnTo>
                    <a:pt x="353575" y="685800"/>
                  </a:lnTo>
                  <a:lnTo>
                    <a:pt x="382200" y="647700"/>
                  </a:lnTo>
                  <a:lnTo>
                    <a:pt x="411715" y="609600"/>
                  </a:lnTo>
                  <a:lnTo>
                    <a:pt x="442094" y="584200"/>
                  </a:lnTo>
                  <a:lnTo>
                    <a:pt x="473315" y="546100"/>
                  </a:lnTo>
                  <a:lnTo>
                    <a:pt x="505352" y="520700"/>
                  </a:lnTo>
                  <a:lnTo>
                    <a:pt x="538182" y="482600"/>
                  </a:lnTo>
                  <a:lnTo>
                    <a:pt x="571781" y="457200"/>
                  </a:lnTo>
                  <a:lnTo>
                    <a:pt x="606124" y="419100"/>
                  </a:lnTo>
                  <a:lnTo>
                    <a:pt x="641188" y="393700"/>
                  </a:lnTo>
                  <a:lnTo>
                    <a:pt x="676948" y="368300"/>
                  </a:lnTo>
                  <a:lnTo>
                    <a:pt x="713380" y="342900"/>
                  </a:lnTo>
                  <a:lnTo>
                    <a:pt x="750460" y="317500"/>
                  </a:lnTo>
                  <a:lnTo>
                    <a:pt x="788164" y="292100"/>
                  </a:lnTo>
                  <a:lnTo>
                    <a:pt x="826468" y="266700"/>
                  </a:lnTo>
                  <a:lnTo>
                    <a:pt x="904778" y="215900"/>
                  </a:lnTo>
                  <a:lnTo>
                    <a:pt x="944736" y="203200"/>
                  </a:lnTo>
                  <a:lnTo>
                    <a:pt x="985198" y="177800"/>
                  </a:lnTo>
                  <a:lnTo>
                    <a:pt x="1026138" y="165100"/>
                  </a:lnTo>
                  <a:lnTo>
                    <a:pt x="1067533" y="139700"/>
                  </a:lnTo>
                  <a:lnTo>
                    <a:pt x="1151593" y="114300"/>
                  </a:lnTo>
                  <a:lnTo>
                    <a:pt x="1194208" y="88900"/>
                  </a:lnTo>
                  <a:lnTo>
                    <a:pt x="1368013" y="38100"/>
                  </a:lnTo>
                  <a:lnTo>
                    <a:pt x="2175613" y="38100"/>
                  </a:lnTo>
                  <a:lnTo>
                    <a:pt x="2349270" y="88900"/>
                  </a:lnTo>
                  <a:lnTo>
                    <a:pt x="2391854" y="114300"/>
                  </a:lnTo>
                  <a:lnTo>
                    <a:pt x="2475857" y="139700"/>
                  </a:lnTo>
                  <a:lnTo>
                    <a:pt x="2517228" y="165100"/>
                  </a:lnTo>
                  <a:lnTo>
                    <a:pt x="2558146" y="177800"/>
                  </a:lnTo>
                  <a:lnTo>
                    <a:pt x="2598587" y="203200"/>
                  </a:lnTo>
                  <a:lnTo>
                    <a:pt x="2638528" y="215900"/>
                  </a:lnTo>
                  <a:lnTo>
                    <a:pt x="2716809" y="266700"/>
                  </a:lnTo>
                  <a:lnTo>
                    <a:pt x="2755101" y="292100"/>
                  </a:lnTo>
                  <a:lnTo>
                    <a:pt x="2792796" y="317500"/>
                  </a:lnTo>
                  <a:lnTo>
                    <a:pt x="2829870" y="342900"/>
                  </a:lnTo>
                  <a:lnTo>
                    <a:pt x="2866297" y="368300"/>
                  </a:lnTo>
                  <a:lnTo>
                    <a:pt x="2902055" y="393700"/>
                  </a:lnTo>
                  <a:lnTo>
                    <a:pt x="2937119" y="419100"/>
                  </a:lnTo>
                  <a:lnTo>
                    <a:pt x="2971464" y="457200"/>
                  </a:lnTo>
                  <a:lnTo>
                    <a:pt x="3005068" y="482600"/>
                  </a:lnTo>
                  <a:lnTo>
                    <a:pt x="3037904" y="520700"/>
                  </a:lnTo>
                  <a:lnTo>
                    <a:pt x="3069951" y="546100"/>
                  </a:lnTo>
                  <a:lnTo>
                    <a:pt x="3101183" y="584200"/>
                  </a:lnTo>
                  <a:lnTo>
                    <a:pt x="3131576" y="609600"/>
                  </a:lnTo>
                  <a:lnTo>
                    <a:pt x="3161106" y="647700"/>
                  </a:lnTo>
                  <a:lnTo>
                    <a:pt x="3189748" y="685800"/>
                  </a:lnTo>
                  <a:lnTo>
                    <a:pt x="3217480" y="723900"/>
                  </a:lnTo>
                  <a:lnTo>
                    <a:pt x="3244277" y="762000"/>
                  </a:lnTo>
                  <a:lnTo>
                    <a:pt x="3270114" y="800100"/>
                  </a:lnTo>
                  <a:lnTo>
                    <a:pt x="3294967" y="838200"/>
                  </a:lnTo>
                  <a:lnTo>
                    <a:pt x="3318813" y="876300"/>
                  </a:lnTo>
                  <a:lnTo>
                    <a:pt x="3341627" y="914400"/>
                  </a:lnTo>
                  <a:lnTo>
                    <a:pt x="3363385" y="965200"/>
                  </a:lnTo>
                  <a:lnTo>
                    <a:pt x="3384063" y="1003300"/>
                  </a:lnTo>
                  <a:lnTo>
                    <a:pt x="3403637" y="1041400"/>
                  </a:lnTo>
                  <a:lnTo>
                    <a:pt x="3422082" y="1092200"/>
                  </a:lnTo>
                  <a:lnTo>
                    <a:pt x="3439375" y="1130300"/>
                  </a:lnTo>
                  <a:lnTo>
                    <a:pt x="3455491" y="1181100"/>
                  </a:lnTo>
                  <a:lnTo>
                    <a:pt x="3470407" y="1231900"/>
                  </a:lnTo>
                  <a:lnTo>
                    <a:pt x="3484097" y="1270000"/>
                  </a:lnTo>
                  <a:lnTo>
                    <a:pt x="3496539" y="1320800"/>
                  </a:lnTo>
                  <a:lnTo>
                    <a:pt x="3507708" y="1371600"/>
                  </a:lnTo>
                  <a:lnTo>
                    <a:pt x="3517579" y="1422400"/>
                  </a:lnTo>
                  <a:lnTo>
                    <a:pt x="3526129" y="1473200"/>
                  </a:lnTo>
                  <a:lnTo>
                    <a:pt x="3533334" y="1524000"/>
                  </a:lnTo>
                  <a:lnTo>
                    <a:pt x="3535678" y="1549400"/>
                  </a:lnTo>
                  <a:lnTo>
                    <a:pt x="3537706" y="1562100"/>
                  </a:lnTo>
                  <a:lnTo>
                    <a:pt x="3539522" y="1587500"/>
                  </a:lnTo>
                  <a:lnTo>
                    <a:pt x="3541232" y="1600200"/>
                  </a:lnTo>
                  <a:lnTo>
                    <a:pt x="3543488" y="1612900"/>
                  </a:lnTo>
                  <a:lnTo>
                    <a:pt x="3545750" y="1663700"/>
                  </a:lnTo>
                  <a:lnTo>
                    <a:pt x="3546216" y="1714500"/>
                  </a:lnTo>
                  <a:lnTo>
                    <a:pt x="3544955" y="1752600"/>
                  </a:lnTo>
                  <a:lnTo>
                    <a:pt x="3542033" y="1803400"/>
                  </a:lnTo>
                  <a:lnTo>
                    <a:pt x="3537519" y="1854200"/>
                  </a:lnTo>
                  <a:lnTo>
                    <a:pt x="3531479" y="1905000"/>
                  </a:lnTo>
                  <a:lnTo>
                    <a:pt x="3523983" y="1943100"/>
                  </a:lnTo>
                  <a:lnTo>
                    <a:pt x="3515097" y="1993900"/>
                  </a:lnTo>
                  <a:lnTo>
                    <a:pt x="3504890" y="2032000"/>
                  </a:lnTo>
                  <a:lnTo>
                    <a:pt x="3493428" y="2082800"/>
                  </a:lnTo>
                  <a:lnTo>
                    <a:pt x="3480779" y="2120900"/>
                  </a:lnTo>
                  <a:lnTo>
                    <a:pt x="3467011" y="2171700"/>
                  </a:lnTo>
                  <a:lnTo>
                    <a:pt x="3452193" y="2209800"/>
                  </a:lnTo>
                  <a:lnTo>
                    <a:pt x="3436390" y="2247900"/>
                  </a:lnTo>
                  <a:lnTo>
                    <a:pt x="3419671" y="2298700"/>
                  </a:lnTo>
                  <a:lnTo>
                    <a:pt x="3402104" y="2336800"/>
                  </a:lnTo>
                  <a:lnTo>
                    <a:pt x="3383756" y="2374900"/>
                  </a:lnTo>
                  <a:lnTo>
                    <a:pt x="3364696" y="2425700"/>
                  </a:lnTo>
                  <a:lnTo>
                    <a:pt x="3344989" y="2463800"/>
                  </a:lnTo>
                  <a:lnTo>
                    <a:pt x="3324705" y="2501900"/>
                  </a:lnTo>
                  <a:lnTo>
                    <a:pt x="3303911" y="2540000"/>
                  </a:lnTo>
                  <a:lnTo>
                    <a:pt x="3282674" y="2590800"/>
                  </a:lnTo>
                  <a:lnTo>
                    <a:pt x="3261062" y="2628900"/>
                  </a:lnTo>
                  <a:lnTo>
                    <a:pt x="3239143" y="2667000"/>
                  </a:lnTo>
                  <a:lnTo>
                    <a:pt x="3216984" y="2705100"/>
                  </a:lnTo>
                  <a:lnTo>
                    <a:pt x="3194654" y="2755900"/>
                  </a:lnTo>
                  <a:lnTo>
                    <a:pt x="3104965" y="2908300"/>
                  </a:lnTo>
                  <a:lnTo>
                    <a:pt x="3082789" y="2959100"/>
                  </a:lnTo>
                  <a:lnTo>
                    <a:pt x="3060847" y="2997200"/>
                  </a:lnTo>
                  <a:lnTo>
                    <a:pt x="3039207" y="3035300"/>
                  </a:lnTo>
                  <a:lnTo>
                    <a:pt x="3017936" y="3073400"/>
                  </a:lnTo>
                  <a:lnTo>
                    <a:pt x="2997102" y="3124200"/>
                  </a:lnTo>
                  <a:lnTo>
                    <a:pt x="2976772" y="3162300"/>
                  </a:lnTo>
                  <a:lnTo>
                    <a:pt x="2957015" y="3200400"/>
                  </a:lnTo>
                  <a:lnTo>
                    <a:pt x="2937897" y="3238500"/>
                  </a:lnTo>
                  <a:lnTo>
                    <a:pt x="2919486" y="3289300"/>
                  </a:lnTo>
                  <a:lnTo>
                    <a:pt x="2901851" y="3327400"/>
                  </a:lnTo>
                  <a:lnTo>
                    <a:pt x="2885059" y="3378200"/>
                  </a:lnTo>
                  <a:lnTo>
                    <a:pt x="2869176" y="3416300"/>
                  </a:lnTo>
                  <a:lnTo>
                    <a:pt x="2854272" y="3467100"/>
                  </a:lnTo>
                  <a:lnTo>
                    <a:pt x="2840413" y="3505200"/>
                  </a:lnTo>
                  <a:lnTo>
                    <a:pt x="2827668" y="3556000"/>
                  </a:lnTo>
                  <a:lnTo>
                    <a:pt x="2816104" y="3594100"/>
                  </a:lnTo>
                  <a:lnTo>
                    <a:pt x="2805788" y="3644900"/>
                  </a:lnTo>
                  <a:lnTo>
                    <a:pt x="2796788" y="3695700"/>
                  </a:lnTo>
                  <a:lnTo>
                    <a:pt x="2789173" y="3733800"/>
                  </a:lnTo>
                  <a:lnTo>
                    <a:pt x="2783009" y="3784600"/>
                  </a:lnTo>
                  <a:lnTo>
                    <a:pt x="2777096" y="3835400"/>
                  </a:lnTo>
                  <a:lnTo>
                    <a:pt x="2770101" y="3898900"/>
                  </a:lnTo>
                  <a:lnTo>
                    <a:pt x="2759856" y="3949700"/>
                  </a:lnTo>
                  <a:lnTo>
                    <a:pt x="2744195" y="4000500"/>
                  </a:lnTo>
                  <a:lnTo>
                    <a:pt x="2720952" y="4051300"/>
                  </a:lnTo>
                  <a:lnTo>
                    <a:pt x="2692482" y="4089400"/>
                  </a:lnTo>
                  <a:lnTo>
                    <a:pt x="2658109" y="4127500"/>
                  </a:lnTo>
                  <a:lnTo>
                    <a:pt x="2619241" y="4152900"/>
                  </a:lnTo>
                  <a:lnTo>
                    <a:pt x="2577286" y="4178300"/>
                  </a:lnTo>
                  <a:lnTo>
                    <a:pt x="2533653" y="4203700"/>
                  </a:lnTo>
                  <a:lnTo>
                    <a:pt x="2398110" y="4279900"/>
                  </a:lnTo>
                  <a:lnTo>
                    <a:pt x="2258522" y="4318000"/>
                  </a:lnTo>
                  <a:lnTo>
                    <a:pt x="2211216" y="4343400"/>
                  </a:lnTo>
                  <a:close/>
                </a:path>
                <a:path w="3546475" h="4394200">
                  <a:moveTo>
                    <a:pt x="2067344" y="4368800"/>
                  </a:moveTo>
                  <a:lnTo>
                    <a:pt x="1478704" y="4368800"/>
                  </a:lnTo>
                  <a:lnTo>
                    <a:pt x="1382355" y="4343400"/>
                  </a:lnTo>
                  <a:lnTo>
                    <a:pt x="2163567" y="4343400"/>
                  </a:lnTo>
                  <a:lnTo>
                    <a:pt x="2067344" y="4368800"/>
                  </a:lnTo>
                  <a:close/>
                </a:path>
                <a:path w="3546475" h="4394200">
                  <a:moveTo>
                    <a:pt x="1970063" y="4381500"/>
                  </a:moveTo>
                  <a:lnTo>
                    <a:pt x="1576124" y="4381500"/>
                  </a:lnTo>
                  <a:lnTo>
                    <a:pt x="1527296" y="4368800"/>
                  </a:lnTo>
                  <a:lnTo>
                    <a:pt x="2018822" y="4368800"/>
                  </a:lnTo>
                  <a:lnTo>
                    <a:pt x="1970063" y="4381500"/>
                  </a:lnTo>
                  <a:close/>
                </a:path>
                <a:path w="3546475" h="4394200">
                  <a:moveTo>
                    <a:pt x="1822620" y="4394200"/>
                  </a:moveTo>
                  <a:lnTo>
                    <a:pt x="1723713" y="4394200"/>
                  </a:lnTo>
                  <a:lnTo>
                    <a:pt x="1674364" y="4381500"/>
                  </a:lnTo>
                  <a:lnTo>
                    <a:pt x="1871935" y="4381500"/>
                  </a:lnTo>
                  <a:lnTo>
                    <a:pt x="1822620" y="4394200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826682" y="2871621"/>
              <a:ext cx="3037840" cy="3348990"/>
            </a:xfrm>
            <a:custGeom>
              <a:avLst/>
              <a:gdLst/>
              <a:ahLst/>
              <a:cxnLst/>
              <a:rect l="l" t="t" r="r" b="b"/>
              <a:pathLst>
                <a:path w="3037840" h="3348990">
                  <a:moveTo>
                    <a:pt x="21437" y="490372"/>
                  </a:moveTo>
                  <a:lnTo>
                    <a:pt x="0" y="490372"/>
                  </a:lnTo>
                  <a:lnTo>
                    <a:pt x="0" y="510679"/>
                  </a:lnTo>
                  <a:lnTo>
                    <a:pt x="5092" y="505599"/>
                  </a:lnTo>
                  <a:lnTo>
                    <a:pt x="10299" y="500519"/>
                  </a:lnTo>
                  <a:lnTo>
                    <a:pt x="15709" y="495439"/>
                  </a:lnTo>
                  <a:lnTo>
                    <a:pt x="21437" y="490372"/>
                  </a:lnTo>
                  <a:close/>
                </a:path>
                <a:path w="3037840" h="3348990">
                  <a:moveTo>
                    <a:pt x="921829" y="41910"/>
                  </a:moveTo>
                  <a:lnTo>
                    <a:pt x="880071" y="41910"/>
                  </a:lnTo>
                  <a:lnTo>
                    <a:pt x="880071" y="34290"/>
                  </a:lnTo>
                  <a:lnTo>
                    <a:pt x="880071" y="33020"/>
                  </a:lnTo>
                  <a:lnTo>
                    <a:pt x="880071" y="31750"/>
                  </a:lnTo>
                  <a:lnTo>
                    <a:pt x="879741" y="31750"/>
                  </a:lnTo>
                  <a:lnTo>
                    <a:pt x="879741" y="33020"/>
                  </a:lnTo>
                  <a:lnTo>
                    <a:pt x="873683" y="33020"/>
                  </a:lnTo>
                  <a:lnTo>
                    <a:pt x="873683" y="34290"/>
                  </a:lnTo>
                  <a:lnTo>
                    <a:pt x="871054" y="34290"/>
                  </a:lnTo>
                  <a:lnTo>
                    <a:pt x="871054" y="34531"/>
                  </a:lnTo>
                  <a:lnTo>
                    <a:pt x="857656" y="37922"/>
                  </a:lnTo>
                  <a:lnTo>
                    <a:pt x="851217" y="39611"/>
                  </a:lnTo>
                  <a:lnTo>
                    <a:pt x="845096" y="41300"/>
                  </a:lnTo>
                  <a:lnTo>
                    <a:pt x="871054" y="41300"/>
                  </a:lnTo>
                  <a:lnTo>
                    <a:pt x="871054" y="41910"/>
                  </a:lnTo>
                  <a:lnTo>
                    <a:pt x="841540" y="41910"/>
                  </a:lnTo>
                  <a:lnTo>
                    <a:pt x="843978" y="41300"/>
                  </a:lnTo>
                  <a:lnTo>
                    <a:pt x="840016" y="41300"/>
                  </a:lnTo>
                  <a:lnTo>
                    <a:pt x="840016" y="42291"/>
                  </a:lnTo>
                  <a:lnTo>
                    <a:pt x="840016" y="43180"/>
                  </a:lnTo>
                  <a:lnTo>
                    <a:pt x="835710" y="43180"/>
                  </a:lnTo>
                  <a:lnTo>
                    <a:pt x="839457" y="42430"/>
                  </a:lnTo>
                  <a:lnTo>
                    <a:pt x="840016" y="42291"/>
                  </a:lnTo>
                  <a:lnTo>
                    <a:pt x="840016" y="41300"/>
                  </a:lnTo>
                  <a:lnTo>
                    <a:pt x="829310" y="41300"/>
                  </a:lnTo>
                  <a:lnTo>
                    <a:pt x="829310" y="44691"/>
                  </a:lnTo>
                  <a:lnTo>
                    <a:pt x="833818" y="43561"/>
                  </a:lnTo>
                  <a:lnTo>
                    <a:pt x="833920" y="44450"/>
                  </a:lnTo>
                  <a:lnTo>
                    <a:pt x="830427" y="44450"/>
                  </a:lnTo>
                  <a:lnTo>
                    <a:pt x="830427" y="50800"/>
                  </a:lnTo>
                  <a:lnTo>
                    <a:pt x="871054" y="50800"/>
                  </a:lnTo>
                  <a:lnTo>
                    <a:pt x="871054" y="92710"/>
                  </a:lnTo>
                  <a:lnTo>
                    <a:pt x="880071" y="92710"/>
                  </a:lnTo>
                  <a:lnTo>
                    <a:pt x="880071" y="50800"/>
                  </a:lnTo>
                  <a:lnTo>
                    <a:pt x="921829" y="50800"/>
                  </a:lnTo>
                  <a:lnTo>
                    <a:pt x="921829" y="44450"/>
                  </a:lnTo>
                  <a:lnTo>
                    <a:pt x="921829" y="43180"/>
                  </a:lnTo>
                  <a:lnTo>
                    <a:pt x="921829" y="41910"/>
                  </a:lnTo>
                  <a:close/>
                </a:path>
                <a:path w="3037840" h="3348990">
                  <a:moveTo>
                    <a:pt x="1140714" y="261620"/>
                  </a:moveTo>
                  <a:lnTo>
                    <a:pt x="1100099" y="261620"/>
                  </a:lnTo>
                  <a:lnTo>
                    <a:pt x="1100099" y="219710"/>
                  </a:lnTo>
                  <a:lnTo>
                    <a:pt x="1091069" y="219710"/>
                  </a:lnTo>
                  <a:lnTo>
                    <a:pt x="1091069" y="261620"/>
                  </a:lnTo>
                  <a:lnTo>
                    <a:pt x="1049324" y="261620"/>
                  </a:lnTo>
                  <a:lnTo>
                    <a:pt x="1049324" y="270510"/>
                  </a:lnTo>
                  <a:lnTo>
                    <a:pt x="1140714" y="270510"/>
                  </a:lnTo>
                  <a:lnTo>
                    <a:pt x="1140714" y="261620"/>
                  </a:lnTo>
                  <a:close/>
                </a:path>
                <a:path w="3037840" h="3348990">
                  <a:moveTo>
                    <a:pt x="1360741" y="41910"/>
                  </a:moveTo>
                  <a:lnTo>
                    <a:pt x="1320114" y="41910"/>
                  </a:lnTo>
                  <a:lnTo>
                    <a:pt x="1320114" y="0"/>
                  </a:lnTo>
                  <a:lnTo>
                    <a:pt x="1309966" y="0"/>
                  </a:lnTo>
                  <a:lnTo>
                    <a:pt x="1309966" y="41910"/>
                  </a:lnTo>
                  <a:lnTo>
                    <a:pt x="1269339" y="41910"/>
                  </a:lnTo>
                  <a:lnTo>
                    <a:pt x="1269339" y="50800"/>
                  </a:lnTo>
                  <a:lnTo>
                    <a:pt x="1309966" y="50800"/>
                  </a:lnTo>
                  <a:lnTo>
                    <a:pt x="1309966" y="92710"/>
                  </a:lnTo>
                  <a:lnTo>
                    <a:pt x="1320114" y="92710"/>
                  </a:lnTo>
                  <a:lnTo>
                    <a:pt x="1320114" y="50800"/>
                  </a:lnTo>
                  <a:lnTo>
                    <a:pt x="1360741" y="50800"/>
                  </a:lnTo>
                  <a:lnTo>
                    <a:pt x="1360741" y="41910"/>
                  </a:lnTo>
                  <a:close/>
                </a:path>
                <a:path w="3037840" h="3348990">
                  <a:moveTo>
                    <a:pt x="1580756" y="261620"/>
                  </a:moveTo>
                  <a:lnTo>
                    <a:pt x="1539011" y="261620"/>
                  </a:lnTo>
                  <a:lnTo>
                    <a:pt x="1539011" y="219710"/>
                  </a:lnTo>
                  <a:lnTo>
                    <a:pt x="1529981" y="219710"/>
                  </a:lnTo>
                  <a:lnTo>
                    <a:pt x="1529981" y="261620"/>
                  </a:lnTo>
                  <a:lnTo>
                    <a:pt x="1489367" y="261620"/>
                  </a:lnTo>
                  <a:lnTo>
                    <a:pt x="1489367" y="270510"/>
                  </a:lnTo>
                  <a:lnTo>
                    <a:pt x="1529981" y="270510"/>
                  </a:lnTo>
                  <a:lnTo>
                    <a:pt x="1529981" y="311150"/>
                  </a:lnTo>
                  <a:lnTo>
                    <a:pt x="1539011" y="311150"/>
                  </a:lnTo>
                  <a:lnTo>
                    <a:pt x="1539011" y="270510"/>
                  </a:lnTo>
                  <a:lnTo>
                    <a:pt x="1580756" y="270510"/>
                  </a:lnTo>
                  <a:lnTo>
                    <a:pt x="1580756" y="261620"/>
                  </a:lnTo>
                  <a:close/>
                </a:path>
                <a:path w="3037840" h="3348990">
                  <a:moveTo>
                    <a:pt x="1730819" y="50330"/>
                  </a:moveTo>
                  <a:lnTo>
                    <a:pt x="1724050" y="48069"/>
                  </a:lnTo>
                  <a:lnTo>
                    <a:pt x="1716151" y="46939"/>
                  </a:lnTo>
                  <a:lnTo>
                    <a:pt x="1708251" y="44691"/>
                  </a:lnTo>
                  <a:lnTo>
                    <a:pt x="1708251" y="50330"/>
                  </a:lnTo>
                  <a:lnTo>
                    <a:pt x="1730819" y="50330"/>
                  </a:lnTo>
                  <a:close/>
                </a:path>
                <a:path w="3037840" h="3348990">
                  <a:moveTo>
                    <a:pt x="1750009" y="50330"/>
                  </a:moveTo>
                  <a:lnTo>
                    <a:pt x="1730819" y="50330"/>
                  </a:lnTo>
                  <a:lnTo>
                    <a:pt x="1737588" y="52578"/>
                  </a:lnTo>
                  <a:lnTo>
                    <a:pt x="1743227" y="53708"/>
                  </a:lnTo>
                  <a:lnTo>
                    <a:pt x="1750009" y="55968"/>
                  </a:lnTo>
                  <a:lnTo>
                    <a:pt x="1750009" y="50330"/>
                  </a:lnTo>
                  <a:close/>
                </a:path>
                <a:path w="3037840" h="3348990">
                  <a:moveTo>
                    <a:pt x="1759026" y="58229"/>
                  </a:moveTo>
                  <a:lnTo>
                    <a:pt x="1755648" y="57099"/>
                  </a:lnTo>
                  <a:lnTo>
                    <a:pt x="1753387" y="55968"/>
                  </a:lnTo>
                  <a:lnTo>
                    <a:pt x="1750009" y="55968"/>
                  </a:lnTo>
                  <a:lnTo>
                    <a:pt x="1750009" y="92075"/>
                  </a:lnTo>
                  <a:lnTo>
                    <a:pt x="1759026" y="92075"/>
                  </a:lnTo>
                  <a:lnTo>
                    <a:pt x="1759026" y="58229"/>
                  </a:lnTo>
                  <a:close/>
                </a:path>
                <a:path w="3037840" h="3348990">
                  <a:moveTo>
                    <a:pt x="2020798" y="261620"/>
                  </a:moveTo>
                  <a:lnTo>
                    <a:pt x="1979053" y="261620"/>
                  </a:lnTo>
                  <a:lnTo>
                    <a:pt x="1979053" y="219710"/>
                  </a:lnTo>
                  <a:lnTo>
                    <a:pt x="1970024" y="219710"/>
                  </a:lnTo>
                  <a:lnTo>
                    <a:pt x="1970024" y="261620"/>
                  </a:lnTo>
                  <a:lnTo>
                    <a:pt x="1929409" y="261620"/>
                  </a:lnTo>
                  <a:lnTo>
                    <a:pt x="1929409" y="270510"/>
                  </a:lnTo>
                  <a:lnTo>
                    <a:pt x="1970024" y="270510"/>
                  </a:lnTo>
                  <a:lnTo>
                    <a:pt x="1970024" y="311150"/>
                  </a:lnTo>
                  <a:lnTo>
                    <a:pt x="1979053" y="311150"/>
                  </a:lnTo>
                  <a:lnTo>
                    <a:pt x="1979053" y="270510"/>
                  </a:lnTo>
                  <a:lnTo>
                    <a:pt x="2020798" y="270510"/>
                  </a:lnTo>
                  <a:lnTo>
                    <a:pt x="2020798" y="261620"/>
                  </a:lnTo>
                  <a:close/>
                </a:path>
                <a:path w="3037840" h="3348990">
                  <a:moveTo>
                    <a:pt x="2389759" y="3339350"/>
                  </a:moveTo>
                  <a:lnTo>
                    <a:pt x="2368321" y="3339350"/>
                  </a:lnTo>
                  <a:lnTo>
                    <a:pt x="2368321" y="3348367"/>
                  </a:lnTo>
                  <a:lnTo>
                    <a:pt x="2386368" y="3348367"/>
                  </a:lnTo>
                  <a:lnTo>
                    <a:pt x="2387498" y="3344989"/>
                  </a:lnTo>
                  <a:lnTo>
                    <a:pt x="2388628" y="3342729"/>
                  </a:lnTo>
                  <a:lnTo>
                    <a:pt x="2389759" y="3339350"/>
                  </a:lnTo>
                  <a:close/>
                </a:path>
                <a:path w="3037840" h="3348990">
                  <a:moveTo>
                    <a:pt x="2460841" y="2900680"/>
                  </a:moveTo>
                  <a:lnTo>
                    <a:pt x="2419096" y="2900680"/>
                  </a:lnTo>
                  <a:lnTo>
                    <a:pt x="2419096" y="2858770"/>
                  </a:lnTo>
                  <a:lnTo>
                    <a:pt x="2410066" y="2858770"/>
                  </a:lnTo>
                  <a:lnTo>
                    <a:pt x="2410066" y="2900680"/>
                  </a:lnTo>
                  <a:lnTo>
                    <a:pt x="2368321" y="2900680"/>
                  </a:lnTo>
                  <a:lnTo>
                    <a:pt x="2368321" y="2909570"/>
                  </a:lnTo>
                  <a:lnTo>
                    <a:pt x="2410066" y="2909570"/>
                  </a:lnTo>
                  <a:lnTo>
                    <a:pt x="2410066" y="2950210"/>
                  </a:lnTo>
                  <a:lnTo>
                    <a:pt x="2419096" y="2950210"/>
                  </a:lnTo>
                  <a:lnTo>
                    <a:pt x="2419096" y="2909570"/>
                  </a:lnTo>
                  <a:lnTo>
                    <a:pt x="2460841" y="2909570"/>
                  </a:lnTo>
                  <a:lnTo>
                    <a:pt x="2460841" y="2900680"/>
                  </a:lnTo>
                  <a:close/>
                </a:path>
                <a:path w="3037840" h="3348990">
                  <a:moveTo>
                    <a:pt x="2460841" y="2459990"/>
                  </a:moveTo>
                  <a:lnTo>
                    <a:pt x="2419096" y="2459990"/>
                  </a:lnTo>
                  <a:lnTo>
                    <a:pt x="2419096" y="2418080"/>
                  </a:lnTo>
                  <a:lnTo>
                    <a:pt x="2410066" y="2418080"/>
                  </a:lnTo>
                  <a:lnTo>
                    <a:pt x="2410066" y="2459990"/>
                  </a:lnTo>
                  <a:lnTo>
                    <a:pt x="2368321" y="2459990"/>
                  </a:lnTo>
                  <a:lnTo>
                    <a:pt x="2368321" y="2468880"/>
                  </a:lnTo>
                  <a:lnTo>
                    <a:pt x="2410066" y="2468880"/>
                  </a:lnTo>
                  <a:lnTo>
                    <a:pt x="2410066" y="2509520"/>
                  </a:lnTo>
                  <a:lnTo>
                    <a:pt x="2419096" y="2509520"/>
                  </a:lnTo>
                  <a:lnTo>
                    <a:pt x="2419096" y="2468880"/>
                  </a:lnTo>
                  <a:lnTo>
                    <a:pt x="2460841" y="2468880"/>
                  </a:lnTo>
                  <a:lnTo>
                    <a:pt x="2460841" y="2459990"/>
                  </a:lnTo>
                  <a:close/>
                </a:path>
                <a:path w="3037840" h="3348990">
                  <a:moveTo>
                    <a:pt x="2460841" y="2020570"/>
                  </a:moveTo>
                  <a:lnTo>
                    <a:pt x="2419096" y="2020570"/>
                  </a:lnTo>
                  <a:lnTo>
                    <a:pt x="2419096" y="1978660"/>
                  </a:lnTo>
                  <a:lnTo>
                    <a:pt x="2410066" y="1978660"/>
                  </a:lnTo>
                  <a:lnTo>
                    <a:pt x="2410066" y="2020570"/>
                  </a:lnTo>
                  <a:lnTo>
                    <a:pt x="2368321" y="2020570"/>
                  </a:lnTo>
                  <a:lnTo>
                    <a:pt x="2368321" y="2029460"/>
                  </a:lnTo>
                  <a:lnTo>
                    <a:pt x="2410066" y="2029460"/>
                  </a:lnTo>
                  <a:lnTo>
                    <a:pt x="2410066" y="2071370"/>
                  </a:lnTo>
                  <a:lnTo>
                    <a:pt x="2419096" y="2071370"/>
                  </a:lnTo>
                  <a:lnTo>
                    <a:pt x="2419096" y="2029460"/>
                  </a:lnTo>
                  <a:lnTo>
                    <a:pt x="2460841" y="2029460"/>
                  </a:lnTo>
                  <a:lnTo>
                    <a:pt x="2460841" y="2020570"/>
                  </a:lnTo>
                  <a:close/>
                </a:path>
                <a:path w="3037840" h="3348990">
                  <a:moveTo>
                    <a:pt x="2460841" y="1579880"/>
                  </a:moveTo>
                  <a:lnTo>
                    <a:pt x="2419096" y="1579880"/>
                  </a:lnTo>
                  <a:lnTo>
                    <a:pt x="2419096" y="1539240"/>
                  </a:lnTo>
                  <a:lnTo>
                    <a:pt x="2410066" y="1539240"/>
                  </a:lnTo>
                  <a:lnTo>
                    <a:pt x="2410066" y="1579880"/>
                  </a:lnTo>
                  <a:lnTo>
                    <a:pt x="2368321" y="1579880"/>
                  </a:lnTo>
                  <a:lnTo>
                    <a:pt x="2368321" y="1588770"/>
                  </a:lnTo>
                  <a:lnTo>
                    <a:pt x="2410066" y="1588770"/>
                  </a:lnTo>
                  <a:lnTo>
                    <a:pt x="2410066" y="1630680"/>
                  </a:lnTo>
                  <a:lnTo>
                    <a:pt x="2419096" y="1630680"/>
                  </a:lnTo>
                  <a:lnTo>
                    <a:pt x="2419096" y="1588770"/>
                  </a:lnTo>
                  <a:lnTo>
                    <a:pt x="2460841" y="1588770"/>
                  </a:lnTo>
                  <a:lnTo>
                    <a:pt x="2460841" y="1579880"/>
                  </a:lnTo>
                  <a:close/>
                </a:path>
                <a:path w="3037840" h="3348990">
                  <a:moveTo>
                    <a:pt x="2460841" y="1140460"/>
                  </a:moveTo>
                  <a:lnTo>
                    <a:pt x="2419096" y="1140460"/>
                  </a:lnTo>
                  <a:lnTo>
                    <a:pt x="2419096" y="1099820"/>
                  </a:lnTo>
                  <a:lnTo>
                    <a:pt x="2410066" y="1099820"/>
                  </a:lnTo>
                  <a:lnTo>
                    <a:pt x="2410066" y="1140460"/>
                  </a:lnTo>
                  <a:lnTo>
                    <a:pt x="2368321" y="1140460"/>
                  </a:lnTo>
                  <a:lnTo>
                    <a:pt x="2368321" y="1149350"/>
                  </a:lnTo>
                  <a:lnTo>
                    <a:pt x="2410066" y="1149350"/>
                  </a:lnTo>
                  <a:lnTo>
                    <a:pt x="2410066" y="1191260"/>
                  </a:lnTo>
                  <a:lnTo>
                    <a:pt x="2419096" y="1191260"/>
                  </a:lnTo>
                  <a:lnTo>
                    <a:pt x="2419096" y="1149350"/>
                  </a:lnTo>
                  <a:lnTo>
                    <a:pt x="2460841" y="1149350"/>
                  </a:lnTo>
                  <a:lnTo>
                    <a:pt x="2460841" y="1140460"/>
                  </a:lnTo>
                  <a:close/>
                </a:path>
                <a:path w="3037840" h="3348990">
                  <a:moveTo>
                    <a:pt x="2460841" y="701040"/>
                  </a:moveTo>
                  <a:lnTo>
                    <a:pt x="2419096" y="701040"/>
                  </a:lnTo>
                  <a:lnTo>
                    <a:pt x="2419096" y="659130"/>
                  </a:lnTo>
                  <a:lnTo>
                    <a:pt x="2410066" y="659130"/>
                  </a:lnTo>
                  <a:lnTo>
                    <a:pt x="2410066" y="701040"/>
                  </a:lnTo>
                  <a:lnTo>
                    <a:pt x="2368321" y="701040"/>
                  </a:lnTo>
                  <a:lnTo>
                    <a:pt x="2368321" y="709930"/>
                  </a:lnTo>
                  <a:lnTo>
                    <a:pt x="2410066" y="709930"/>
                  </a:lnTo>
                  <a:lnTo>
                    <a:pt x="2410066" y="750570"/>
                  </a:lnTo>
                  <a:lnTo>
                    <a:pt x="2419096" y="750570"/>
                  </a:lnTo>
                  <a:lnTo>
                    <a:pt x="2419096" y="709930"/>
                  </a:lnTo>
                  <a:lnTo>
                    <a:pt x="2460841" y="709930"/>
                  </a:lnTo>
                  <a:lnTo>
                    <a:pt x="2460841" y="701040"/>
                  </a:lnTo>
                  <a:close/>
                </a:path>
                <a:path w="3037840" h="3348990">
                  <a:moveTo>
                    <a:pt x="2679725" y="2680970"/>
                  </a:moveTo>
                  <a:lnTo>
                    <a:pt x="2639110" y="2680970"/>
                  </a:lnTo>
                  <a:lnTo>
                    <a:pt x="2639110" y="2639060"/>
                  </a:lnTo>
                  <a:lnTo>
                    <a:pt x="2630081" y="2639060"/>
                  </a:lnTo>
                  <a:lnTo>
                    <a:pt x="2630081" y="2680970"/>
                  </a:lnTo>
                  <a:lnTo>
                    <a:pt x="2588336" y="2680970"/>
                  </a:lnTo>
                  <a:lnTo>
                    <a:pt x="2588336" y="2689860"/>
                  </a:lnTo>
                  <a:lnTo>
                    <a:pt x="2630081" y="2689860"/>
                  </a:lnTo>
                  <a:lnTo>
                    <a:pt x="2630081" y="2730500"/>
                  </a:lnTo>
                  <a:lnTo>
                    <a:pt x="2639110" y="2730500"/>
                  </a:lnTo>
                  <a:lnTo>
                    <a:pt x="2639110" y="2689860"/>
                  </a:lnTo>
                  <a:lnTo>
                    <a:pt x="2679725" y="2689860"/>
                  </a:lnTo>
                  <a:lnTo>
                    <a:pt x="2679725" y="2680970"/>
                  </a:lnTo>
                  <a:close/>
                </a:path>
                <a:path w="3037840" h="3348990">
                  <a:moveTo>
                    <a:pt x="2679725" y="2240280"/>
                  </a:moveTo>
                  <a:lnTo>
                    <a:pt x="2639110" y="2240280"/>
                  </a:lnTo>
                  <a:lnTo>
                    <a:pt x="2639110" y="2198370"/>
                  </a:lnTo>
                  <a:lnTo>
                    <a:pt x="2630081" y="2198370"/>
                  </a:lnTo>
                  <a:lnTo>
                    <a:pt x="2630081" y="2240280"/>
                  </a:lnTo>
                  <a:lnTo>
                    <a:pt x="2588336" y="2240280"/>
                  </a:lnTo>
                  <a:lnTo>
                    <a:pt x="2588336" y="2249170"/>
                  </a:lnTo>
                  <a:lnTo>
                    <a:pt x="2630081" y="2249170"/>
                  </a:lnTo>
                  <a:lnTo>
                    <a:pt x="2630081" y="2291080"/>
                  </a:lnTo>
                  <a:lnTo>
                    <a:pt x="2639110" y="2291080"/>
                  </a:lnTo>
                  <a:lnTo>
                    <a:pt x="2639110" y="2249170"/>
                  </a:lnTo>
                  <a:lnTo>
                    <a:pt x="2679725" y="2249170"/>
                  </a:lnTo>
                  <a:lnTo>
                    <a:pt x="2679725" y="2240280"/>
                  </a:lnTo>
                  <a:close/>
                </a:path>
                <a:path w="3037840" h="3348990">
                  <a:moveTo>
                    <a:pt x="2679725" y="1800860"/>
                  </a:moveTo>
                  <a:lnTo>
                    <a:pt x="2639110" y="1800860"/>
                  </a:lnTo>
                  <a:lnTo>
                    <a:pt x="2639110" y="1760220"/>
                  </a:lnTo>
                  <a:lnTo>
                    <a:pt x="2630081" y="1760220"/>
                  </a:lnTo>
                  <a:lnTo>
                    <a:pt x="2630081" y="1800860"/>
                  </a:lnTo>
                  <a:lnTo>
                    <a:pt x="2588336" y="1800860"/>
                  </a:lnTo>
                  <a:lnTo>
                    <a:pt x="2588336" y="1809750"/>
                  </a:lnTo>
                  <a:lnTo>
                    <a:pt x="2630081" y="1809750"/>
                  </a:lnTo>
                  <a:lnTo>
                    <a:pt x="2630081" y="1851660"/>
                  </a:lnTo>
                  <a:lnTo>
                    <a:pt x="2639110" y="1851660"/>
                  </a:lnTo>
                  <a:lnTo>
                    <a:pt x="2639110" y="1809750"/>
                  </a:lnTo>
                  <a:lnTo>
                    <a:pt x="2679725" y="1809750"/>
                  </a:lnTo>
                  <a:lnTo>
                    <a:pt x="2679725" y="1800860"/>
                  </a:lnTo>
                  <a:close/>
                </a:path>
                <a:path w="3037840" h="3348990">
                  <a:moveTo>
                    <a:pt x="2679725" y="1360170"/>
                  </a:moveTo>
                  <a:lnTo>
                    <a:pt x="2639110" y="1360170"/>
                  </a:lnTo>
                  <a:lnTo>
                    <a:pt x="2639110" y="1319530"/>
                  </a:lnTo>
                  <a:lnTo>
                    <a:pt x="2630081" y="1319530"/>
                  </a:lnTo>
                  <a:lnTo>
                    <a:pt x="2630081" y="1360170"/>
                  </a:lnTo>
                  <a:lnTo>
                    <a:pt x="2588336" y="1360170"/>
                  </a:lnTo>
                  <a:lnTo>
                    <a:pt x="2588336" y="1369060"/>
                  </a:lnTo>
                  <a:lnTo>
                    <a:pt x="2630081" y="1369060"/>
                  </a:lnTo>
                  <a:lnTo>
                    <a:pt x="2630081" y="1410970"/>
                  </a:lnTo>
                  <a:lnTo>
                    <a:pt x="2639110" y="1410970"/>
                  </a:lnTo>
                  <a:lnTo>
                    <a:pt x="2639110" y="1369060"/>
                  </a:lnTo>
                  <a:lnTo>
                    <a:pt x="2679725" y="1369060"/>
                  </a:lnTo>
                  <a:lnTo>
                    <a:pt x="2679725" y="1360170"/>
                  </a:lnTo>
                  <a:close/>
                </a:path>
                <a:path w="3037840" h="3348990">
                  <a:moveTo>
                    <a:pt x="2679725" y="920750"/>
                  </a:moveTo>
                  <a:lnTo>
                    <a:pt x="2639110" y="920750"/>
                  </a:lnTo>
                  <a:lnTo>
                    <a:pt x="2639110" y="880110"/>
                  </a:lnTo>
                  <a:lnTo>
                    <a:pt x="2630081" y="880110"/>
                  </a:lnTo>
                  <a:lnTo>
                    <a:pt x="2630081" y="920750"/>
                  </a:lnTo>
                  <a:lnTo>
                    <a:pt x="2588336" y="920750"/>
                  </a:lnTo>
                  <a:lnTo>
                    <a:pt x="2588336" y="930910"/>
                  </a:lnTo>
                  <a:lnTo>
                    <a:pt x="2630081" y="930910"/>
                  </a:lnTo>
                  <a:lnTo>
                    <a:pt x="2630081" y="971550"/>
                  </a:lnTo>
                  <a:lnTo>
                    <a:pt x="2639110" y="971550"/>
                  </a:lnTo>
                  <a:lnTo>
                    <a:pt x="2639110" y="930910"/>
                  </a:lnTo>
                  <a:lnTo>
                    <a:pt x="2679725" y="930910"/>
                  </a:lnTo>
                  <a:lnTo>
                    <a:pt x="2679725" y="920750"/>
                  </a:lnTo>
                  <a:close/>
                </a:path>
                <a:path w="3037840" h="3348990">
                  <a:moveTo>
                    <a:pt x="2837688" y="2460396"/>
                  </a:moveTo>
                  <a:lnTo>
                    <a:pt x="2808351" y="2460396"/>
                  </a:lnTo>
                  <a:lnTo>
                    <a:pt x="2808351" y="2469426"/>
                  </a:lnTo>
                  <a:lnTo>
                    <a:pt x="2833179" y="2469426"/>
                  </a:lnTo>
                  <a:lnTo>
                    <a:pt x="2834309" y="2466035"/>
                  </a:lnTo>
                  <a:lnTo>
                    <a:pt x="2836570" y="2463774"/>
                  </a:lnTo>
                  <a:lnTo>
                    <a:pt x="2837688" y="2460396"/>
                  </a:lnTo>
                  <a:close/>
                </a:path>
                <a:path w="3037840" h="3348990">
                  <a:moveTo>
                    <a:pt x="2850108" y="2434437"/>
                  </a:moveTo>
                  <a:lnTo>
                    <a:pt x="2846895" y="2441041"/>
                  </a:lnTo>
                  <a:lnTo>
                    <a:pt x="2840901" y="2453805"/>
                  </a:lnTo>
                  <a:lnTo>
                    <a:pt x="2837688" y="2460396"/>
                  </a:lnTo>
                  <a:lnTo>
                    <a:pt x="2850108" y="2460396"/>
                  </a:lnTo>
                  <a:lnTo>
                    <a:pt x="2850108" y="2434437"/>
                  </a:lnTo>
                  <a:close/>
                </a:path>
                <a:path w="3037840" h="3348990">
                  <a:moveTo>
                    <a:pt x="2856877" y="2418651"/>
                  </a:moveTo>
                  <a:lnTo>
                    <a:pt x="2850108" y="2418651"/>
                  </a:lnTo>
                  <a:lnTo>
                    <a:pt x="2850108" y="2434437"/>
                  </a:lnTo>
                  <a:lnTo>
                    <a:pt x="2852356" y="2428798"/>
                  </a:lnTo>
                  <a:lnTo>
                    <a:pt x="2854617" y="2424290"/>
                  </a:lnTo>
                  <a:lnTo>
                    <a:pt x="2856877" y="2418651"/>
                  </a:lnTo>
                  <a:close/>
                </a:path>
                <a:path w="3037840" h="3348990">
                  <a:moveTo>
                    <a:pt x="2899753" y="2020570"/>
                  </a:moveTo>
                  <a:lnTo>
                    <a:pt x="2859125" y="2020570"/>
                  </a:lnTo>
                  <a:lnTo>
                    <a:pt x="2859125" y="1978660"/>
                  </a:lnTo>
                  <a:lnTo>
                    <a:pt x="2850108" y="1978660"/>
                  </a:lnTo>
                  <a:lnTo>
                    <a:pt x="2850108" y="2020570"/>
                  </a:lnTo>
                  <a:lnTo>
                    <a:pt x="2808351" y="2020570"/>
                  </a:lnTo>
                  <a:lnTo>
                    <a:pt x="2808351" y="2029460"/>
                  </a:lnTo>
                  <a:lnTo>
                    <a:pt x="2850108" y="2029460"/>
                  </a:lnTo>
                  <a:lnTo>
                    <a:pt x="2850108" y="2071370"/>
                  </a:lnTo>
                  <a:lnTo>
                    <a:pt x="2859125" y="2071370"/>
                  </a:lnTo>
                  <a:lnTo>
                    <a:pt x="2859125" y="2029460"/>
                  </a:lnTo>
                  <a:lnTo>
                    <a:pt x="2899753" y="2029460"/>
                  </a:lnTo>
                  <a:lnTo>
                    <a:pt x="2899753" y="2020570"/>
                  </a:lnTo>
                  <a:close/>
                </a:path>
                <a:path w="3037840" h="3348990">
                  <a:moveTo>
                    <a:pt x="2899753" y="1579880"/>
                  </a:moveTo>
                  <a:lnTo>
                    <a:pt x="2859125" y="1579880"/>
                  </a:lnTo>
                  <a:lnTo>
                    <a:pt x="2859125" y="1539240"/>
                  </a:lnTo>
                  <a:lnTo>
                    <a:pt x="2850108" y="1539240"/>
                  </a:lnTo>
                  <a:lnTo>
                    <a:pt x="2850108" y="1579880"/>
                  </a:lnTo>
                  <a:lnTo>
                    <a:pt x="2808351" y="1579880"/>
                  </a:lnTo>
                  <a:lnTo>
                    <a:pt x="2808351" y="1588770"/>
                  </a:lnTo>
                  <a:lnTo>
                    <a:pt x="2850108" y="1588770"/>
                  </a:lnTo>
                  <a:lnTo>
                    <a:pt x="2850108" y="1630680"/>
                  </a:lnTo>
                  <a:lnTo>
                    <a:pt x="2859125" y="1630680"/>
                  </a:lnTo>
                  <a:lnTo>
                    <a:pt x="2859125" y="1588770"/>
                  </a:lnTo>
                  <a:lnTo>
                    <a:pt x="2899753" y="1588770"/>
                  </a:lnTo>
                  <a:lnTo>
                    <a:pt x="2899753" y="1579880"/>
                  </a:lnTo>
                  <a:close/>
                </a:path>
                <a:path w="3037840" h="3348990">
                  <a:moveTo>
                    <a:pt x="2899753" y="1140460"/>
                  </a:moveTo>
                  <a:lnTo>
                    <a:pt x="2859125" y="1140460"/>
                  </a:lnTo>
                  <a:lnTo>
                    <a:pt x="2859125" y="1099820"/>
                  </a:lnTo>
                  <a:lnTo>
                    <a:pt x="2850108" y="1099820"/>
                  </a:lnTo>
                  <a:lnTo>
                    <a:pt x="2850108" y="1140460"/>
                  </a:lnTo>
                  <a:lnTo>
                    <a:pt x="2808351" y="1140460"/>
                  </a:lnTo>
                  <a:lnTo>
                    <a:pt x="2808351" y="1149350"/>
                  </a:lnTo>
                  <a:lnTo>
                    <a:pt x="2850108" y="1149350"/>
                  </a:lnTo>
                  <a:lnTo>
                    <a:pt x="2850108" y="1191260"/>
                  </a:lnTo>
                  <a:lnTo>
                    <a:pt x="2859125" y="1191260"/>
                  </a:lnTo>
                  <a:lnTo>
                    <a:pt x="2859125" y="1149350"/>
                  </a:lnTo>
                  <a:lnTo>
                    <a:pt x="2899753" y="1149350"/>
                  </a:lnTo>
                  <a:lnTo>
                    <a:pt x="2899753" y="1140460"/>
                  </a:lnTo>
                  <a:close/>
                </a:path>
                <a:path w="3037840" h="3348990">
                  <a:moveTo>
                    <a:pt x="3037408" y="1800339"/>
                  </a:moveTo>
                  <a:lnTo>
                    <a:pt x="3028378" y="1800339"/>
                  </a:lnTo>
                  <a:lnTo>
                    <a:pt x="3028378" y="1809356"/>
                  </a:lnTo>
                  <a:lnTo>
                    <a:pt x="3036278" y="1809356"/>
                  </a:lnTo>
                  <a:lnTo>
                    <a:pt x="3036278" y="1803717"/>
                  </a:lnTo>
                  <a:lnTo>
                    <a:pt x="3037408" y="180033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435965" y="3091331"/>
              <a:ext cx="1631950" cy="1410970"/>
            </a:xfrm>
            <a:custGeom>
              <a:avLst/>
              <a:gdLst/>
              <a:ahLst/>
              <a:cxnLst/>
              <a:rect l="l" t="t" r="r" b="b"/>
              <a:pathLst>
                <a:path w="1631950" h="1410970">
                  <a:moveTo>
                    <a:pt x="91389" y="920750"/>
                  </a:moveTo>
                  <a:lnTo>
                    <a:pt x="50774" y="920750"/>
                  </a:lnTo>
                  <a:lnTo>
                    <a:pt x="50774" y="880110"/>
                  </a:lnTo>
                  <a:lnTo>
                    <a:pt x="41744" y="880110"/>
                  </a:lnTo>
                  <a:lnTo>
                    <a:pt x="41744" y="920750"/>
                  </a:lnTo>
                  <a:lnTo>
                    <a:pt x="0" y="920750"/>
                  </a:lnTo>
                  <a:lnTo>
                    <a:pt x="0" y="929640"/>
                  </a:lnTo>
                  <a:lnTo>
                    <a:pt x="41744" y="929640"/>
                  </a:lnTo>
                  <a:lnTo>
                    <a:pt x="41744" y="971550"/>
                  </a:lnTo>
                  <a:lnTo>
                    <a:pt x="50774" y="971550"/>
                  </a:lnTo>
                  <a:lnTo>
                    <a:pt x="50774" y="929640"/>
                  </a:lnTo>
                  <a:lnTo>
                    <a:pt x="91389" y="929640"/>
                  </a:lnTo>
                  <a:lnTo>
                    <a:pt x="91389" y="920750"/>
                  </a:lnTo>
                  <a:close/>
                </a:path>
                <a:path w="1631950" h="1410970">
                  <a:moveTo>
                    <a:pt x="91389" y="481330"/>
                  </a:moveTo>
                  <a:lnTo>
                    <a:pt x="50774" y="481330"/>
                  </a:lnTo>
                  <a:lnTo>
                    <a:pt x="50774" y="439420"/>
                  </a:lnTo>
                  <a:lnTo>
                    <a:pt x="41744" y="439420"/>
                  </a:lnTo>
                  <a:lnTo>
                    <a:pt x="41744" y="481330"/>
                  </a:lnTo>
                  <a:lnTo>
                    <a:pt x="0" y="481330"/>
                  </a:lnTo>
                  <a:lnTo>
                    <a:pt x="0" y="490220"/>
                  </a:lnTo>
                  <a:lnTo>
                    <a:pt x="41744" y="490220"/>
                  </a:lnTo>
                  <a:lnTo>
                    <a:pt x="41744" y="530860"/>
                  </a:lnTo>
                  <a:lnTo>
                    <a:pt x="50774" y="530860"/>
                  </a:lnTo>
                  <a:lnTo>
                    <a:pt x="50774" y="490220"/>
                  </a:lnTo>
                  <a:lnTo>
                    <a:pt x="91389" y="490220"/>
                  </a:lnTo>
                  <a:lnTo>
                    <a:pt x="91389" y="481330"/>
                  </a:lnTo>
                  <a:close/>
                </a:path>
                <a:path w="1631950" h="1410970">
                  <a:moveTo>
                    <a:pt x="91389" y="41910"/>
                  </a:moveTo>
                  <a:lnTo>
                    <a:pt x="50774" y="41910"/>
                  </a:lnTo>
                  <a:lnTo>
                    <a:pt x="50774" y="0"/>
                  </a:lnTo>
                  <a:lnTo>
                    <a:pt x="41744" y="0"/>
                  </a:lnTo>
                  <a:lnTo>
                    <a:pt x="41744" y="41910"/>
                  </a:lnTo>
                  <a:lnTo>
                    <a:pt x="0" y="41910"/>
                  </a:lnTo>
                  <a:lnTo>
                    <a:pt x="0" y="50800"/>
                  </a:lnTo>
                  <a:lnTo>
                    <a:pt x="41744" y="50800"/>
                  </a:lnTo>
                  <a:lnTo>
                    <a:pt x="41744" y="91440"/>
                  </a:lnTo>
                  <a:lnTo>
                    <a:pt x="50774" y="91440"/>
                  </a:lnTo>
                  <a:lnTo>
                    <a:pt x="50774" y="50800"/>
                  </a:lnTo>
                  <a:lnTo>
                    <a:pt x="91389" y="50800"/>
                  </a:lnTo>
                  <a:lnTo>
                    <a:pt x="91389" y="41910"/>
                  </a:lnTo>
                  <a:close/>
                </a:path>
                <a:path w="1631950" h="1410970">
                  <a:moveTo>
                    <a:pt x="311416" y="1140460"/>
                  </a:moveTo>
                  <a:lnTo>
                    <a:pt x="270789" y="1140460"/>
                  </a:lnTo>
                  <a:lnTo>
                    <a:pt x="270789" y="1099820"/>
                  </a:lnTo>
                  <a:lnTo>
                    <a:pt x="261772" y="1099820"/>
                  </a:lnTo>
                  <a:lnTo>
                    <a:pt x="261772" y="1140460"/>
                  </a:lnTo>
                  <a:lnTo>
                    <a:pt x="220027" y="1140460"/>
                  </a:lnTo>
                  <a:lnTo>
                    <a:pt x="220027" y="1149350"/>
                  </a:lnTo>
                  <a:lnTo>
                    <a:pt x="261772" y="1149350"/>
                  </a:lnTo>
                  <a:lnTo>
                    <a:pt x="261772" y="1191260"/>
                  </a:lnTo>
                  <a:lnTo>
                    <a:pt x="270789" y="1191260"/>
                  </a:lnTo>
                  <a:lnTo>
                    <a:pt x="270789" y="1149350"/>
                  </a:lnTo>
                  <a:lnTo>
                    <a:pt x="311416" y="1149350"/>
                  </a:lnTo>
                  <a:lnTo>
                    <a:pt x="311416" y="1140460"/>
                  </a:lnTo>
                  <a:close/>
                </a:path>
                <a:path w="1631950" h="1410970">
                  <a:moveTo>
                    <a:pt x="311416" y="701040"/>
                  </a:moveTo>
                  <a:lnTo>
                    <a:pt x="270789" y="701040"/>
                  </a:lnTo>
                  <a:lnTo>
                    <a:pt x="270789" y="660400"/>
                  </a:lnTo>
                  <a:lnTo>
                    <a:pt x="261772" y="660400"/>
                  </a:lnTo>
                  <a:lnTo>
                    <a:pt x="261772" y="701040"/>
                  </a:lnTo>
                  <a:lnTo>
                    <a:pt x="220027" y="701040"/>
                  </a:lnTo>
                  <a:lnTo>
                    <a:pt x="220027" y="711200"/>
                  </a:lnTo>
                  <a:lnTo>
                    <a:pt x="261772" y="711200"/>
                  </a:lnTo>
                  <a:lnTo>
                    <a:pt x="261772" y="751840"/>
                  </a:lnTo>
                  <a:lnTo>
                    <a:pt x="270789" y="751840"/>
                  </a:lnTo>
                  <a:lnTo>
                    <a:pt x="270789" y="711200"/>
                  </a:lnTo>
                  <a:lnTo>
                    <a:pt x="311416" y="711200"/>
                  </a:lnTo>
                  <a:lnTo>
                    <a:pt x="311416" y="701040"/>
                  </a:lnTo>
                  <a:close/>
                </a:path>
                <a:path w="1631950" h="1410970">
                  <a:moveTo>
                    <a:pt x="311416" y="261620"/>
                  </a:moveTo>
                  <a:lnTo>
                    <a:pt x="270789" y="261620"/>
                  </a:lnTo>
                  <a:lnTo>
                    <a:pt x="270789" y="219710"/>
                  </a:lnTo>
                  <a:lnTo>
                    <a:pt x="261772" y="219710"/>
                  </a:lnTo>
                  <a:lnTo>
                    <a:pt x="261772" y="261620"/>
                  </a:lnTo>
                  <a:lnTo>
                    <a:pt x="220027" y="261620"/>
                  </a:lnTo>
                  <a:lnTo>
                    <a:pt x="220027" y="270510"/>
                  </a:lnTo>
                  <a:lnTo>
                    <a:pt x="261772" y="270510"/>
                  </a:lnTo>
                  <a:lnTo>
                    <a:pt x="261772" y="311150"/>
                  </a:lnTo>
                  <a:lnTo>
                    <a:pt x="270789" y="311150"/>
                  </a:lnTo>
                  <a:lnTo>
                    <a:pt x="270789" y="270510"/>
                  </a:lnTo>
                  <a:lnTo>
                    <a:pt x="311416" y="270510"/>
                  </a:lnTo>
                  <a:lnTo>
                    <a:pt x="311416" y="261620"/>
                  </a:lnTo>
                  <a:close/>
                </a:path>
                <a:path w="1631950" h="1410970">
                  <a:moveTo>
                    <a:pt x="531431" y="920750"/>
                  </a:moveTo>
                  <a:lnTo>
                    <a:pt x="490816" y="920750"/>
                  </a:lnTo>
                  <a:lnTo>
                    <a:pt x="490816" y="880110"/>
                  </a:lnTo>
                  <a:lnTo>
                    <a:pt x="481787" y="880110"/>
                  </a:lnTo>
                  <a:lnTo>
                    <a:pt x="481787" y="920750"/>
                  </a:lnTo>
                  <a:lnTo>
                    <a:pt x="440042" y="920750"/>
                  </a:lnTo>
                  <a:lnTo>
                    <a:pt x="440042" y="929640"/>
                  </a:lnTo>
                  <a:lnTo>
                    <a:pt x="481787" y="929640"/>
                  </a:lnTo>
                  <a:lnTo>
                    <a:pt x="481787" y="971550"/>
                  </a:lnTo>
                  <a:lnTo>
                    <a:pt x="490816" y="971550"/>
                  </a:lnTo>
                  <a:lnTo>
                    <a:pt x="490816" y="929640"/>
                  </a:lnTo>
                  <a:lnTo>
                    <a:pt x="531431" y="929640"/>
                  </a:lnTo>
                  <a:lnTo>
                    <a:pt x="531431" y="920750"/>
                  </a:lnTo>
                  <a:close/>
                </a:path>
                <a:path w="1631950" h="1410970">
                  <a:moveTo>
                    <a:pt x="531431" y="481330"/>
                  </a:moveTo>
                  <a:lnTo>
                    <a:pt x="490816" y="481330"/>
                  </a:lnTo>
                  <a:lnTo>
                    <a:pt x="490816" y="439420"/>
                  </a:lnTo>
                  <a:lnTo>
                    <a:pt x="481787" y="439420"/>
                  </a:lnTo>
                  <a:lnTo>
                    <a:pt x="481787" y="481330"/>
                  </a:lnTo>
                  <a:lnTo>
                    <a:pt x="440042" y="481330"/>
                  </a:lnTo>
                  <a:lnTo>
                    <a:pt x="440042" y="490220"/>
                  </a:lnTo>
                  <a:lnTo>
                    <a:pt x="481787" y="490220"/>
                  </a:lnTo>
                  <a:lnTo>
                    <a:pt x="481787" y="530860"/>
                  </a:lnTo>
                  <a:lnTo>
                    <a:pt x="490816" y="530860"/>
                  </a:lnTo>
                  <a:lnTo>
                    <a:pt x="490816" y="490220"/>
                  </a:lnTo>
                  <a:lnTo>
                    <a:pt x="531431" y="490220"/>
                  </a:lnTo>
                  <a:lnTo>
                    <a:pt x="531431" y="481330"/>
                  </a:lnTo>
                  <a:close/>
                </a:path>
                <a:path w="1631950" h="1410970">
                  <a:moveTo>
                    <a:pt x="531431" y="41910"/>
                  </a:moveTo>
                  <a:lnTo>
                    <a:pt x="440042" y="41910"/>
                  </a:lnTo>
                  <a:lnTo>
                    <a:pt x="440042" y="50800"/>
                  </a:lnTo>
                  <a:lnTo>
                    <a:pt x="481787" y="50800"/>
                  </a:lnTo>
                  <a:lnTo>
                    <a:pt x="481787" y="91440"/>
                  </a:lnTo>
                  <a:lnTo>
                    <a:pt x="490816" y="91440"/>
                  </a:lnTo>
                  <a:lnTo>
                    <a:pt x="490816" y="50800"/>
                  </a:lnTo>
                  <a:lnTo>
                    <a:pt x="531431" y="50800"/>
                  </a:lnTo>
                  <a:lnTo>
                    <a:pt x="531431" y="41910"/>
                  </a:lnTo>
                  <a:close/>
                </a:path>
                <a:path w="1631950" h="1410970">
                  <a:moveTo>
                    <a:pt x="751459" y="1140460"/>
                  </a:moveTo>
                  <a:lnTo>
                    <a:pt x="710831" y="1140460"/>
                  </a:lnTo>
                  <a:lnTo>
                    <a:pt x="710831" y="1099820"/>
                  </a:lnTo>
                  <a:lnTo>
                    <a:pt x="700684" y="1099820"/>
                  </a:lnTo>
                  <a:lnTo>
                    <a:pt x="700684" y="1140460"/>
                  </a:lnTo>
                  <a:lnTo>
                    <a:pt x="660057" y="1140460"/>
                  </a:lnTo>
                  <a:lnTo>
                    <a:pt x="660057" y="1149350"/>
                  </a:lnTo>
                  <a:lnTo>
                    <a:pt x="700684" y="1149350"/>
                  </a:lnTo>
                  <a:lnTo>
                    <a:pt x="700684" y="1191260"/>
                  </a:lnTo>
                  <a:lnTo>
                    <a:pt x="710831" y="1191260"/>
                  </a:lnTo>
                  <a:lnTo>
                    <a:pt x="710831" y="1149350"/>
                  </a:lnTo>
                  <a:lnTo>
                    <a:pt x="751459" y="1149350"/>
                  </a:lnTo>
                  <a:lnTo>
                    <a:pt x="751459" y="1140460"/>
                  </a:lnTo>
                  <a:close/>
                </a:path>
                <a:path w="1631950" h="1410970">
                  <a:moveTo>
                    <a:pt x="751459" y="701040"/>
                  </a:moveTo>
                  <a:lnTo>
                    <a:pt x="710831" y="701040"/>
                  </a:lnTo>
                  <a:lnTo>
                    <a:pt x="710831" y="660400"/>
                  </a:lnTo>
                  <a:lnTo>
                    <a:pt x="700684" y="660400"/>
                  </a:lnTo>
                  <a:lnTo>
                    <a:pt x="700684" y="701040"/>
                  </a:lnTo>
                  <a:lnTo>
                    <a:pt x="660057" y="701040"/>
                  </a:lnTo>
                  <a:lnTo>
                    <a:pt x="660057" y="711200"/>
                  </a:lnTo>
                  <a:lnTo>
                    <a:pt x="700684" y="711200"/>
                  </a:lnTo>
                  <a:lnTo>
                    <a:pt x="700684" y="751840"/>
                  </a:lnTo>
                  <a:lnTo>
                    <a:pt x="710831" y="751840"/>
                  </a:lnTo>
                  <a:lnTo>
                    <a:pt x="710831" y="711200"/>
                  </a:lnTo>
                  <a:lnTo>
                    <a:pt x="751459" y="711200"/>
                  </a:lnTo>
                  <a:lnTo>
                    <a:pt x="751459" y="701040"/>
                  </a:lnTo>
                  <a:close/>
                </a:path>
                <a:path w="1631950" h="1410970">
                  <a:moveTo>
                    <a:pt x="751459" y="261620"/>
                  </a:moveTo>
                  <a:lnTo>
                    <a:pt x="710831" y="261620"/>
                  </a:lnTo>
                  <a:lnTo>
                    <a:pt x="710831" y="219710"/>
                  </a:lnTo>
                  <a:lnTo>
                    <a:pt x="700684" y="219710"/>
                  </a:lnTo>
                  <a:lnTo>
                    <a:pt x="700684" y="261620"/>
                  </a:lnTo>
                  <a:lnTo>
                    <a:pt x="660057" y="261620"/>
                  </a:lnTo>
                  <a:lnTo>
                    <a:pt x="660057" y="270510"/>
                  </a:lnTo>
                  <a:lnTo>
                    <a:pt x="700684" y="270510"/>
                  </a:lnTo>
                  <a:lnTo>
                    <a:pt x="700684" y="311150"/>
                  </a:lnTo>
                  <a:lnTo>
                    <a:pt x="710831" y="311150"/>
                  </a:lnTo>
                  <a:lnTo>
                    <a:pt x="710831" y="270510"/>
                  </a:lnTo>
                  <a:lnTo>
                    <a:pt x="751459" y="270510"/>
                  </a:lnTo>
                  <a:lnTo>
                    <a:pt x="751459" y="261620"/>
                  </a:lnTo>
                  <a:close/>
                </a:path>
                <a:path w="1631950" h="1410970">
                  <a:moveTo>
                    <a:pt x="971473" y="1360170"/>
                  </a:moveTo>
                  <a:lnTo>
                    <a:pt x="929728" y="1360170"/>
                  </a:lnTo>
                  <a:lnTo>
                    <a:pt x="929728" y="1319530"/>
                  </a:lnTo>
                  <a:lnTo>
                    <a:pt x="920699" y="1319530"/>
                  </a:lnTo>
                  <a:lnTo>
                    <a:pt x="920699" y="1360170"/>
                  </a:lnTo>
                  <a:lnTo>
                    <a:pt x="880084" y="1360170"/>
                  </a:lnTo>
                  <a:lnTo>
                    <a:pt x="880084" y="1369060"/>
                  </a:lnTo>
                  <a:lnTo>
                    <a:pt x="920699" y="1369060"/>
                  </a:lnTo>
                  <a:lnTo>
                    <a:pt x="920699" y="1410970"/>
                  </a:lnTo>
                  <a:lnTo>
                    <a:pt x="929728" y="1410970"/>
                  </a:lnTo>
                  <a:lnTo>
                    <a:pt x="929728" y="1369060"/>
                  </a:lnTo>
                  <a:lnTo>
                    <a:pt x="971473" y="1369060"/>
                  </a:lnTo>
                  <a:lnTo>
                    <a:pt x="971473" y="1360170"/>
                  </a:lnTo>
                  <a:close/>
                </a:path>
                <a:path w="1631950" h="1410970">
                  <a:moveTo>
                    <a:pt x="971473" y="920750"/>
                  </a:moveTo>
                  <a:lnTo>
                    <a:pt x="929728" y="920750"/>
                  </a:lnTo>
                  <a:lnTo>
                    <a:pt x="929728" y="880110"/>
                  </a:lnTo>
                  <a:lnTo>
                    <a:pt x="920699" y="880110"/>
                  </a:lnTo>
                  <a:lnTo>
                    <a:pt x="920699" y="920750"/>
                  </a:lnTo>
                  <a:lnTo>
                    <a:pt x="880084" y="920750"/>
                  </a:lnTo>
                  <a:lnTo>
                    <a:pt x="880084" y="929640"/>
                  </a:lnTo>
                  <a:lnTo>
                    <a:pt x="920699" y="929640"/>
                  </a:lnTo>
                  <a:lnTo>
                    <a:pt x="920699" y="971550"/>
                  </a:lnTo>
                  <a:lnTo>
                    <a:pt x="929728" y="971550"/>
                  </a:lnTo>
                  <a:lnTo>
                    <a:pt x="929728" y="929640"/>
                  </a:lnTo>
                  <a:lnTo>
                    <a:pt x="971473" y="929640"/>
                  </a:lnTo>
                  <a:lnTo>
                    <a:pt x="971473" y="920750"/>
                  </a:lnTo>
                  <a:close/>
                </a:path>
                <a:path w="1631950" h="1410970">
                  <a:moveTo>
                    <a:pt x="971473" y="481330"/>
                  </a:moveTo>
                  <a:lnTo>
                    <a:pt x="929728" y="481330"/>
                  </a:lnTo>
                  <a:lnTo>
                    <a:pt x="929728" y="439420"/>
                  </a:lnTo>
                  <a:lnTo>
                    <a:pt x="920699" y="439420"/>
                  </a:lnTo>
                  <a:lnTo>
                    <a:pt x="920699" y="481330"/>
                  </a:lnTo>
                  <a:lnTo>
                    <a:pt x="880084" y="481330"/>
                  </a:lnTo>
                  <a:lnTo>
                    <a:pt x="880084" y="490220"/>
                  </a:lnTo>
                  <a:lnTo>
                    <a:pt x="920699" y="490220"/>
                  </a:lnTo>
                  <a:lnTo>
                    <a:pt x="920699" y="530860"/>
                  </a:lnTo>
                  <a:lnTo>
                    <a:pt x="929728" y="530860"/>
                  </a:lnTo>
                  <a:lnTo>
                    <a:pt x="929728" y="490220"/>
                  </a:lnTo>
                  <a:lnTo>
                    <a:pt x="971473" y="490220"/>
                  </a:lnTo>
                  <a:lnTo>
                    <a:pt x="971473" y="481330"/>
                  </a:lnTo>
                  <a:close/>
                </a:path>
                <a:path w="1631950" h="1410970">
                  <a:moveTo>
                    <a:pt x="1191501" y="1140460"/>
                  </a:moveTo>
                  <a:lnTo>
                    <a:pt x="1149743" y="1140460"/>
                  </a:lnTo>
                  <a:lnTo>
                    <a:pt x="1149743" y="1099820"/>
                  </a:lnTo>
                  <a:lnTo>
                    <a:pt x="1140726" y="1099820"/>
                  </a:lnTo>
                  <a:lnTo>
                    <a:pt x="1140726" y="1140460"/>
                  </a:lnTo>
                  <a:lnTo>
                    <a:pt x="1100099" y="1140460"/>
                  </a:lnTo>
                  <a:lnTo>
                    <a:pt x="1100099" y="1149350"/>
                  </a:lnTo>
                  <a:lnTo>
                    <a:pt x="1140726" y="1149350"/>
                  </a:lnTo>
                  <a:lnTo>
                    <a:pt x="1140726" y="1191260"/>
                  </a:lnTo>
                  <a:lnTo>
                    <a:pt x="1149743" y="1191260"/>
                  </a:lnTo>
                  <a:lnTo>
                    <a:pt x="1149743" y="1149350"/>
                  </a:lnTo>
                  <a:lnTo>
                    <a:pt x="1191501" y="1149350"/>
                  </a:lnTo>
                  <a:lnTo>
                    <a:pt x="1191501" y="1140460"/>
                  </a:lnTo>
                  <a:close/>
                </a:path>
                <a:path w="1631950" h="1410970">
                  <a:moveTo>
                    <a:pt x="1191501" y="701040"/>
                  </a:moveTo>
                  <a:lnTo>
                    <a:pt x="1149743" y="701040"/>
                  </a:lnTo>
                  <a:lnTo>
                    <a:pt x="1149743" y="660400"/>
                  </a:lnTo>
                  <a:lnTo>
                    <a:pt x="1140726" y="660400"/>
                  </a:lnTo>
                  <a:lnTo>
                    <a:pt x="1140726" y="701040"/>
                  </a:lnTo>
                  <a:lnTo>
                    <a:pt x="1100099" y="701040"/>
                  </a:lnTo>
                  <a:lnTo>
                    <a:pt x="1100099" y="711200"/>
                  </a:lnTo>
                  <a:lnTo>
                    <a:pt x="1140726" y="711200"/>
                  </a:lnTo>
                  <a:lnTo>
                    <a:pt x="1140726" y="751840"/>
                  </a:lnTo>
                  <a:lnTo>
                    <a:pt x="1149743" y="751840"/>
                  </a:lnTo>
                  <a:lnTo>
                    <a:pt x="1149743" y="711200"/>
                  </a:lnTo>
                  <a:lnTo>
                    <a:pt x="1191501" y="711200"/>
                  </a:lnTo>
                  <a:lnTo>
                    <a:pt x="1191501" y="701040"/>
                  </a:lnTo>
                  <a:close/>
                </a:path>
                <a:path w="1631950" h="1410970">
                  <a:moveTo>
                    <a:pt x="1191501" y="261620"/>
                  </a:moveTo>
                  <a:lnTo>
                    <a:pt x="1149743" y="261620"/>
                  </a:lnTo>
                  <a:lnTo>
                    <a:pt x="1149743" y="219710"/>
                  </a:lnTo>
                  <a:lnTo>
                    <a:pt x="1140726" y="219710"/>
                  </a:lnTo>
                  <a:lnTo>
                    <a:pt x="1140726" y="261620"/>
                  </a:lnTo>
                  <a:lnTo>
                    <a:pt x="1100099" y="261620"/>
                  </a:lnTo>
                  <a:lnTo>
                    <a:pt x="1100099" y="270510"/>
                  </a:lnTo>
                  <a:lnTo>
                    <a:pt x="1140726" y="270510"/>
                  </a:lnTo>
                  <a:lnTo>
                    <a:pt x="1140726" y="311150"/>
                  </a:lnTo>
                  <a:lnTo>
                    <a:pt x="1149743" y="311150"/>
                  </a:lnTo>
                  <a:lnTo>
                    <a:pt x="1149743" y="270510"/>
                  </a:lnTo>
                  <a:lnTo>
                    <a:pt x="1191501" y="270510"/>
                  </a:lnTo>
                  <a:lnTo>
                    <a:pt x="1191501" y="261620"/>
                  </a:lnTo>
                  <a:close/>
                </a:path>
                <a:path w="1631950" h="1410970">
                  <a:moveTo>
                    <a:pt x="1411516" y="1360170"/>
                  </a:moveTo>
                  <a:lnTo>
                    <a:pt x="1369771" y="1360170"/>
                  </a:lnTo>
                  <a:lnTo>
                    <a:pt x="1369771" y="1319530"/>
                  </a:lnTo>
                  <a:lnTo>
                    <a:pt x="1360741" y="1319530"/>
                  </a:lnTo>
                  <a:lnTo>
                    <a:pt x="1360741" y="1360170"/>
                  </a:lnTo>
                  <a:lnTo>
                    <a:pt x="1320126" y="1360170"/>
                  </a:lnTo>
                  <a:lnTo>
                    <a:pt x="1320126" y="1369060"/>
                  </a:lnTo>
                  <a:lnTo>
                    <a:pt x="1360741" y="1369060"/>
                  </a:lnTo>
                  <a:lnTo>
                    <a:pt x="1360741" y="1410970"/>
                  </a:lnTo>
                  <a:lnTo>
                    <a:pt x="1369771" y="1410970"/>
                  </a:lnTo>
                  <a:lnTo>
                    <a:pt x="1369771" y="1369060"/>
                  </a:lnTo>
                  <a:lnTo>
                    <a:pt x="1411516" y="1369060"/>
                  </a:lnTo>
                  <a:lnTo>
                    <a:pt x="1411516" y="1360170"/>
                  </a:lnTo>
                  <a:close/>
                </a:path>
                <a:path w="1631950" h="1410970">
                  <a:moveTo>
                    <a:pt x="1411516" y="920750"/>
                  </a:moveTo>
                  <a:lnTo>
                    <a:pt x="1369771" y="920750"/>
                  </a:lnTo>
                  <a:lnTo>
                    <a:pt x="1369771" y="880110"/>
                  </a:lnTo>
                  <a:lnTo>
                    <a:pt x="1360741" y="880110"/>
                  </a:lnTo>
                  <a:lnTo>
                    <a:pt x="1360741" y="920750"/>
                  </a:lnTo>
                  <a:lnTo>
                    <a:pt x="1320126" y="920750"/>
                  </a:lnTo>
                  <a:lnTo>
                    <a:pt x="1320126" y="929640"/>
                  </a:lnTo>
                  <a:lnTo>
                    <a:pt x="1360741" y="929640"/>
                  </a:lnTo>
                  <a:lnTo>
                    <a:pt x="1360741" y="971550"/>
                  </a:lnTo>
                  <a:lnTo>
                    <a:pt x="1369771" y="971550"/>
                  </a:lnTo>
                  <a:lnTo>
                    <a:pt x="1369771" y="929640"/>
                  </a:lnTo>
                  <a:lnTo>
                    <a:pt x="1411516" y="929640"/>
                  </a:lnTo>
                  <a:lnTo>
                    <a:pt x="1411516" y="920750"/>
                  </a:lnTo>
                  <a:close/>
                </a:path>
                <a:path w="1631950" h="1410970">
                  <a:moveTo>
                    <a:pt x="1411516" y="481330"/>
                  </a:moveTo>
                  <a:lnTo>
                    <a:pt x="1369771" y="481330"/>
                  </a:lnTo>
                  <a:lnTo>
                    <a:pt x="1369771" y="439420"/>
                  </a:lnTo>
                  <a:lnTo>
                    <a:pt x="1360741" y="439420"/>
                  </a:lnTo>
                  <a:lnTo>
                    <a:pt x="1360741" y="481330"/>
                  </a:lnTo>
                  <a:lnTo>
                    <a:pt x="1320126" y="481330"/>
                  </a:lnTo>
                  <a:lnTo>
                    <a:pt x="1320126" y="490220"/>
                  </a:lnTo>
                  <a:lnTo>
                    <a:pt x="1360741" y="490220"/>
                  </a:lnTo>
                  <a:lnTo>
                    <a:pt x="1360741" y="530860"/>
                  </a:lnTo>
                  <a:lnTo>
                    <a:pt x="1369771" y="530860"/>
                  </a:lnTo>
                  <a:lnTo>
                    <a:pt x="1369771" y="490220"/>
                  </a:lnTo>
                  <a:lnTo>
                    <a:pt x="1411516" y="490220"/>
                  </a:lnTo>
                  <a:lnTo>
                    <a:pt x="1411516" y="481330"/>
                  </a:lnTo>
                  <a:close/>
                </a:path>
                <a:path w="1631950" h="1410970">
                  <a:moveTo>
                    <a:pt x="1631530" y="1140460"/>
                  </a:moveTo>
                  <a:lnTo>
                    <a:pt x="1589786" y="1140460"/>
                  </a:lnTo>
                  <a:lnTo>
                    <a:pt x="1589786" y="1099820"/>
                  </a:lnTo>
                  <a:lnTo>
                    <a:pt x="1580756" y="1099820"/>
                  </a:lnTo>
                  <a:lnTo>
                    <a:pt x="1580756" y="1140460"/>
                  </a:lnTo>
                  <a:lnTo>
                    <a:pt x="1539011" y="1140460"/>
                  </a:lnTo>
                  <a:lnTo>
                    <a:pt x="1539011" y="1149350"/>
                  </a:lnTo>
                  <a:lnTo>
                    <a:pt x="1580756" y="1149350"/>
                  </a:lnTo>
                  <a:lnTo>
                    <a:pt x="1580756" y="1191260"/>
                  </a:lnTo>
                  <a:lnTo>
                    <a:pt x="1589786" y="1191260"/>
                  </a:lnTo>
                  <a:lnTo>
                    <a:pt x="1589786" y="1149350"/>
                  </a:lnTo>
                  <a:lnTo>
                    <a:pt x="1631530" y="1149350"/>
                  </a:lnTo>
                  <a:lnTo>
                    <a:pt x="1631530" y="1140460"/>
                  </a:lnTo>
                  <a:close/>
                </a:path>
                <a:path w="1631950" h="1410970">
                  <a:moveTo>
                    <a:pt x="1631530" y="701040"/>
                  </a:moveTo>
                  <a:lnTo>
                    <a:pt x="1589786" y="701040"/>
                  </a:lnTo>
                  <a:lnTo>
                    <a:pt x="1589786" y="660400"/>
                  </a:lnTo>
                  <a:lnTo>
                    <a:pt x="1580756" y="660400"/>
                  </a:lnTo>
                  <a:lnTo>
                    <a:pt x="1580756" y="701040"/>
                  </a:lnTo>
                  <a:lnTo>
                    <a:pt x="1539011" y="701040"/>
                  </a:lnTo>
                  <a:lnTo>
                    <a:pt x="1539011" y="711200"/>
                  </a:lnTo>
                  <a:lnTo>
                    <a:pt x="1580756" y="711200"/>
                  </a:lnTo>
                  <a:lnTo>
                    <a:pt x="1580756" y="751840"/>
                  </a:lnTo>
                  <a:lnTo>
                    <a:pt x="1589786" y="751840"/>
                  </a:lnTo>
                  <a:lnTo>
                    <a:pt x="1589786" y="711200"/>
                  </a:lnTo>
                  <a:lnTo>
                    <a:pt x="1631530" y="711200"/>
                  </a:lnTo>
                  <a:lnTo>
                    <a:pt x="1631530" y="701040"/>
                  </a:lnTo>
                  <a:close/>
                </a:path>
                <a:path w="1631950" h="1410970">
                  <a:moveTo>
                    <a:pt x="1631530" y="261620"/>
                  </a:moveTo>
                  <a:lnTo>
                    <a:pt x="1589786" y="261620"/>
                  </a:lnTo>
                  <a:lnTo>
                    <a:pt x="1589786" y="219710"/>
                  </a:lnTo>
                  <a:lnTo>
                    <a:pt x="1580756" y="219710"/>
                  </a:lnTo>
                  <a:lnTo>
                    <a:pt x="1580756" y="261620"/>
                  </a:lnTo>
                  <a:lnTo>
                    <a:pt x="1539011" y="261620"/>
                  </a:lnTo>
                  <a:lnTo>
                    <a:pt x="1539011" y="270510"/>
                  </a:lnTo>
                  <a:lnTo>
                    <a:pt x="1580756" y="270510"/>
                  </a:lnTo>
                  <a:lnTo>
                    <a:pt x="1580756" y="311150"/>
                  </a:lnTo>
                  <a:lnTo>
                    <a:pt x="1589786" y="311150"/>
                  </a:lnTo>
                  <a:lnTo>
                    <a:pt x="1589786" y="270510"/>
                  </a:lnTo>
                  <a:lnTo>
                    <a:pt x="1631530" y="270510"/>
                  </a:lnTo>
                  <a:lnTo>
                    <a:pt x="1631530" y="26162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435965" y="4410861"/>
              <a:ext cx="1631950" cy="1410970"/>
            </a:xfrm>
            <a:custGeom>
              <a:avLst/>
              <a:gdLst/>
              <a:ahLst/>
              <a:cxnLst/>
              <a:rect l="l" t="t" r="r" b="b"/>
              <a:pathLst>
                <a:path w="1631950" h="1410970">
                  <a:moveTo>
                    <a:pt x="91389" y="920750"/>
                  </a:moveTo>
                  <a:lnTo>
                    <a:pt x="50774" y="920750"/>
                  </a:lnTo>
                  <a:lnTo>
                    <a:pt x="50774" y="878840"/>
                  </a:lnTo>
                  <a:lnTo>
                    <a:pt x="41744" y="878840"/>
                  </a:lnTo>
                  <a:lnTo>
                    <a:pt x="41744" y="920750"/>
                  </a:lnTo>
                  <a:lnTo>
                    <a:pt x="0" y="920750"/>
                  </a:lnTo>
                  <a:lnTo>
                    <a:pt x="0" y="929640"/>
                  </a:lnTo>
                  <a:lnTo>
                    <a:pt x="41744" y="929640"/>
                  </a:lnTo>
                  <a:lnTo>
                    <a:pt x="41744" y="970280"/>
                  </a:lnTo>
                  <a:lnTo>
                    <a:pt x="50774" y="970280"/>
                  </a:lnTo>
                  <a:lnTo>
                    <a:pt x="50774" y="929640"/>
                  </a:lnTo>
                  <a:lnTo>
                    <a:pt x="91389" y="929640"/>
                  </a:lnTo>
                  <a:lnTo>
                    <a:pt x="91389" y="920750"/>
                  </a:lnTo>
                  <a:close/>
                </a:path>
                <a:path w="1631950" h="1410970">
                  <a:moveTo>
                    <a:pt x="91389" y="481330"/>
                  </a:moveTo>
                  <a:lnTo>
                    <a:pt x="50774" y="481330"/>
                  </a:lnTo>
                  <a:lnTo>
                    <a:pt x="50774" y="439420"/>
                  </a:lnTo>
                  <a:lnTo>
                    <a:pt x="41744" y="439420"/>
                  </a:lnTo>
                  <a:lnTo>
                    <a:pt x="41744" y="481330"/>
                  </a:lnTo>
                  <a:lnTo>
                    <a:pt x="0" y="481330"/>
                  </a:lnTo>
                  <a:lnTo>
                    <a:pt x="0" y="490220"/>
                  </a:lnTo>
                  <a:lnTo>
                    <a:pt x="41744" y="490220"/>
                  </a:lnTo>
                  <a:lnTo>
                    <a:pt x="41744" y="532130"/>
                  </a:lnTo>
                  <a:lnTo>
                    <a:pt x="50774" y="532130"/>
                  </a:lnTo>
                  <a:lnTo>
                    <a:pt x="50774" y="490220"/>
                  </a:lnTo>
                  <a:lnTo>
                    <a:pt x="91389" y="490220"/>
                  </a:lnTo>
                  <a:lnTo>
                    <a:pt x="91389" y="481330"/>
                  </a:lnTo>
                  <a:close/>
                </a:path>
                <a:path w="1631950" h="1410970">
                  <a:moveTo>
                    <a:pt x="91389" y="40640"/>
                  </a:moveTo>
                  <a:lnTo>
                    <a:pt x="50774" y="40640"/>
                  </a:lnTo>
                  <a:lnTo>
                    <a:pt x="50774" y="0"/>
                  </a:lnTo>
                  <a:lnTo>
                    <a:pt x="41744" y="0"/>
                  </a:lnTo>
                  <a:lnTo>
                    <a:pt x="41744" y="40640"/>
                  </a:lnTo>
                  <a:lnTo>
                    <a:pt x="0" y="40640"/>
                  </a:lnTo>
                  <a:lnTo>
                    <a:pt x="0" y="49530"/>
                  </a:lnTo>
                  <a:lnTo>
                    <a:pt x="41744" y="49530"/>
                  </a:lnTo>
                  <a:lnTo>
                    <a:pt x="41744" y="91440"/>
                  </a:lnTo>
                  <a:lnTo>
                    <a:pt x="50774" y="91440"/>
                  </a:lnTo>
                  <a:lnTo>
                    <a:pt x="50774" y="49530"/>
                  </a:lnTo>
                  <a:lnTo>
                    <a:pt x="91389" y="49530"/>
                  </a:lnTo>
                  <a:lnTo>
                    <a:pt x="91389" y="40640"/>
                  </a:lnTo>
                  <a:close/>
                </a:path>
                <a:path w="1631950" h="1410970">
                  <a:moveTo>
                    <a:pt x="311416" y="1141730"/>
                  </a:moveTo>
                  <a:lnTo>
                    <a:pt x="270789" y="1141730"/>
                  </a:lnTo>
                  <a:lnTo>
                    <a:pt x="270789" y="1099820"/>
                  </a:lnTo>
                  <a:lnTo>
                    <a:pt x="261772" y="1099820"/>
                  </a:lnTo>
                  <a:lnTo>
                    <a:pt x="261772" y="1141730"/>
                  </a:lnTo>
                  <a:lnTo>
                    <a:pt x="220027" y="1141730"/>
                  </a:lnTo>
                  <a:lnTo>
                    <a:pt x="220027" y="1150620"/>
                  </a:lnTo>
                  <a:lnTo>
                    <a:pt x="261772" y="1150620"/>
                  </a:lnTo>
                  <a:lnTo>
                    <a:pt x="261772" y="1191260"/>
                  </a:lnTo>
                  <a:lnTo>
                    <a:pt x="270789" y="1191260"/>
                  </a:lnTo>
                  <a:lnTo>
                    <a:pt x="270789" y="1150620"/>
                  </a:lnTo>
                  <a:lnTo>
                    <a:pt x="311416" y="1150620"/>
                  </a:lnTo>
                  <a:lnTo>
                    <a:pt x="311416" y="1141730"/>
                  </a:lnTo>
                  <a:close/>
                </a:path>
                <a:path w="1631950" h="1410970">
                  <a:moveTo>
                    <a:pt x="311416" y="701040"/>
                  </a:moveTo>
                  <a:lnTo>
                    <a:pt x="270789" y="701040"/>
                  </a:lnTo>
                  <a:lnTo>
                    <a:pt x="270789" y="659130"/>
                  </a:lnTo>
                  <a:lnTo>
                    <a:pt x="261772" y="659130"/>
                  </a:lnTo>
                  <a:lnTo>
                    <a:pt x="261772" y="701040"/>
                  </a:lnTo>
                  <a:lnTo>
                    <a:pt x="220027" y="701040"/>
                  </a:lnTo>
                  <a:lnTo>
                    <a:pt x="220027" y="709930"/>
                  </a:lnTo>
                  <a:lnTo>
                    <a:pt x="261772" y="709930"/>
                  </a:lnTo>
                  <a:lnTo>
                    <a:pt x="261772" y="751840"/>
                  </a:lnTo>
                  <a:lnTo>
                    <a:pt x="270789" y="751840"/>
                  </a:lnTo>
                  <a:lnTo>
                    <a:pt x="270789" y="709930"/>
                  </a:lnTo>
                  <a:lnTo>
                    <a:pt x="311416" y="709930"/>
                  </a:lnTo>
                  <a:lnTo>
                    <a:pt x="311416" y="701040"/>
                  </a:lnTo>
                  <a:close/>
                </a:path>
                <a:path w="1631950" h="1410970">
                  <a:moveTo>
                    <a:pt x="311416" y="261620"/>
                  </a:moveTo>
                  <a:lnTo>
                    <a:pt x="270789" y="261620"/>
                  </a:lnTo>
                  <a:lnTo>
                    <a:pt x="270789" y="220980"/>
                  </a:lnTo>
                  <a:lnTo>
                    <a:pt x="261772" y="220980"/>
                  </a:lnTo>
                  <a:lnTo>
                    <a:pt x="261772" y="261620"/>
                  </a:lnTo>
                  <a:lnTo>
                    <a:pt x="220027" y="261620"/>
                  </a:lnTo>
                  <a:lnTo>
                    <a:pt x="220027" y="270510"/>
                  </a:lnTo>
                  <a:lnTo>
                    <a:pt x="261772" y="270510"/>
                  </a:lnTo>
                  <a:lnTo>
                    <a:pt x="261772" y="312420"/>
                  </a:lnTo>
                  <a:lnTo>
                    <a:pt x="270789" y="312420"/>
                  </a:lnTo>
                  <a:lnTo>
                    <a:pt x="270789" y="270510"/>
                  </a:lnTo>
                  <a:lnTo>
                    <a:pt x="311416" y="270510"/>
                  </a:lnTo>
                  <a:lnTo>
                    <a:pt x="311416" y="261620"/>
                  </a:lnTo>
                  <a:close/>
                </a:path>
                <a:path w="1631950" h="1410970">
                  <a:moveTo>
                    <a:pt x="531431" y="920750"/>
                  </a:moveTo>
                  <a:lnTo>
                    <a:pt x="490816" y="920750"/>
                  </a:lnTo>
                  <a:lnTo>
                    <a:pt x="490816" y="878840"/>
                  </a:lnTo>
                  <a:lnTo>
                    <a:pt x="481787" y="878840"/>
                  </a:lnTo>
                  <a:lnTo>
                    <a:pt x="481787" y="920750"/>
                  </a:lnTo>
                  <a:lnTo>
                    <a:pt x="440042" y="920750"/>
                  </a:lnTo>
                  <a:lnTo>
                    <a:pt x="440042" y="929640"/>
                  </a:lnTo>
                  <a:lnTo>
                    <a:pt x="481787" y="929640"/>
                  </a:lnTo>
                  <a:lnTo>
                    <a:pt x="481787" y="970280"/>
                  </a:lnTo>
                  <a:lnTo>
                    <a:pt x="490816" y="970280"/>
                  </a:lnTo>
                  <a:lnTo>
                    <a:pt x="490816" y="929640"/>
                  </a:lnTo>
                  <a:lnTo>
                    <a:pt x="531431" y="929640"/>
                  </a:lnTo>
                  <a:lnTo>
                    <a:pt x="531431" y="920750"/>
                  </a:lnTo>
                  <a:close/>
                </a:path>
                <a:path w="1631950" h="1410970">
                  <a:moveTo>
                    <a:pt x="531431" y="481330"/>
                  </a:moveTo>
                  <a:lnTo>
                    <a:pt x="490816" y="481330"/>
                  </a:lnTo>
                  <a:lnTo>
                    <a:pt x="490816" y="439420"/>
                  </a:lnTo>
                  <a:lnTo>
                    <a:pt x="481787" y="439420"/>
                  </a:lnTo>
                  <a:lnTo>
                    <a:pt x="481787" y="481330"/>
                  </a:lnTo>
                  <a:lnTo>
                    <a:pt x="440042" y="481330"/>
                  </a:lnTo>
                  <a:lnTo>
                    <a:pt x="440042" y="490220"/>
                  </a:lnTo>
                  <a:lnTo>
                    <a:pt x="481787" y="490220"/>
                  </a:lnTo>
                  <a:lnTo>
                    <a:pt x="481787" y="532130"/>
                  </a:lnTo>
                  <a:lnTo>
                    <a:pt x="490816" y="532130"/>
                  </a:lnTo>
                  <a:lnTo>
                    <a:pt x="490816" y="490220"/>
                  </a:lnTo>
                  <a:lnTo>
                    <a:pt x="531431" y="490220"/>
                  </a:lnTo>
                  <a:lnTo>
                    <a:pt x="531431" y="481330"/>
                  </a:lnTo>
                  <a:close/>
                </a:path>
                <a:path w="1631950" h="1410970">
                  <a:moveTo>
                    <a:pt x="531431" y="40640"/>
                  </a:moveTo>
                  <a:lnTo>
                    <a:pt x="490816" y="40640"/>
                  </a:lnTo>
                  <a:lnTo>
                    <a:pt x="490816" y="0"/>
                  </a:lnTo>
                  <a:lnTo>
                    <a:pt x="481787" y="0"/>
                  </a:lnTo>
                  <a:lnTo>
                    <a:pt x="481787" y="40640"/>
                  </a:lnTo>
                  <a:lnTo>
                    <a:pt x="440042" y="40640"/>
                  </a:lnTo>
                  <a:lnTo>
                    <a:pt x="440042" y="49530"/>
                  </a:lnTo>
                  <a:lnTo>
                    <a:pt x="481787" y="49530"/>
                  </a:lnTo>
                  <a:lnTo>
                    <a:pt x="481787" y="91440"/>
                  </a:lnTo>
                  <a:lnTo>
                    <a:pt x="490816" y="91440"/>
                  </a:lnTo>
                  <a:lnTo>
                    <a:pt x="490816" y="49530"/>
                  </a:lnTo>
                  <a:lnTo>
                    <a:pt x="531431" y="49530"/>
                  </a:lnTo>
                  <a:lnTo>
                    <a:pt x="531431" y="40640"/>
                  </a:lnTo>
                  <a:close/>
                </a:path>
                <a:path w="1631950" h="1410970">
                  <a:moveTo>
                    <a:pt x="751459" y="1141730"/>
                  </a:moveTo>
                  <a:lnTo>
                    <a:pt x="710831" y="1141730"/>
                  </a:lnTo>
                  <a:lnTo>
                    <a:pt x="710831" y="1099820"/>
                  </a:lnTo>
                  <a:lnTo>
                    <a:pt x="700684" y="1099820"/>
                  </a:lnTo>
                  <a:lnTo>
                    <a:pt x="700684" y="1141730"/>
                  </a:lnTo>
                  <a:lnTo>
                    <a:pt x="660057" y="1141730"/>
                  </a:lnTo>
                  <a:lnTo>
                    <a:pt x="660057" y="1150620"/>
                  </a:lnTo>
                  <a:lnTo>
                    <a:pt x="700684" y="1150620"/>
                  </a:lnTo>
                  <a:lnTo>
                    <a:pt x="700684" y="1191260"/>
                  </a:lnTo>
                  <a:lnTo>
                    <a:pt x="710831" y="1191260"/>
                  </a:lnTo>
                  <a:lnTo>
                    <a:pt x="710831" y="1150620"/>
                  </a:lnTo>
                  <a:lnTo>
                    <a:pt x="751459" y="1150620"/>
                  </a:lnTo>
                  <a:lnTo>
                    <a:pt x="751459" y="1141730"/>
                  </a:lnTo>
                  <a:close/>
                </a:path>
                <a:path w="1631950" h="1410970">
                  <a:moveTo>
                    <a:pt x="751459" y="701040"/>
                  </a:moveTo>
                  <a:lnTo>
                    <a:pt x="710831" y="701040"/>
                  </a:lnTo>
                  <a:lnTo>
                    <a:pt x="710831" y="659130"/>
                  </a:lnTo>
                  <a:lnTo>
                    <a:pt x="700684" y="659130"/>
                  </a:lnTo>
                  <a:lnTo>
                    <a:pt x="700684" y="701040"/>
                  </a:lnTo>
                  <a:lnTo>
                    <a:pt x="660057" y="701040"/>
                  </a:lnTo>
                  <a:lnTo>
                    <a:pt x="660057" y="709930"/>
                  </a:lnTo>
                  <a:lnTo>
                    <a:pt x="700684" y="709930"/>
                  </a:lnTo>
                  <a:lnTo>
                    <a:pt x="700684" y="751840"/>
                  </a:lnTo>
                  <a:lnTo>
                    <a:pt x="710831" y="751840"/>
                  </a:lnTo>
                  <a:lnTo>
                    <a:pt x="710831" y="709930"/>
                  </a:lnTo>
                  <a:lnTo>
                    <a:pt x="751459" y="709930"/>
                  </a:lnTo>
                  <a:lnTo>
                    <a:pt x="751459" y="701040"/>
                  </a:lnTo>
                  <a:close/>
                </a:path>
                <a:path w="1631950" h="1410970">
                  <a:moveTo>
                    <a:pt x="751459" y="261620"/>
                  </a:moveTo>
                  <a:lnTo>
                    <a:pt x="710831" y="261620"/>
                  </a:lnTo>
                  <a:lnTo>
                    <a:pt x="710831" y="220980"/>
                  </a:lnTo>
                  <a:lnTo>
                    <a:pt x="700684" y="220980"/>
                  </a:lnTo>
                  <a:lnTo>
                    <a:pt x="700684" y="261620"/>
                  </a:lnTo>
                  <a:lnTo>
                    <a:pt x="660057" y="261620"/>
                  </a:lnTo>
                  <a:lnTo>
                    <a:pt x="660057" y="270510"/>
                  </a:lnTo>
                  <a:lnTo>
                    <a:pt x="700684" y="270510"/>
                  </a:lnTo>
                  <a:lnTo>
                    <a:pt x="700684" y="312420"/>
                  </a:lnTo>
                  <a:lnTo>
                    <a:pt x="710831" y="312420"/>
                  </a:lnTo>
                  <a:lnTo>
                    <a:pt x="710831" y="270510"/>
                  </a:lnTo>
                  <a:lnTo>
                    <a:pt x="751459" y="270510"/>
                  </a:lnTo>
                  <a:lnTo>
                    <a:pt x="751459" y="261620"/>
                  </a:lnTo>
                  <a:close/>
                </a:path>
                <a:path w="1631950" h="1410970">
                  <a:moveTo>
                    <a:pt x="929728" y="1319530"/>
                  </a:moveTo>
                  <a:lnTo>
                    <a:pt x="920699" y="1319530"/>
                  </a:lnTo>
                  <a:lnTo>
                    <a:pt x="920699" y="1361440"/>
                  </a:lnTo>
                  <a:lnTo>
                    <a:pt x="929728" y="1361440"/>
                  </a:lnTo>
                  <a:lnTo>
                    <a:pt x="929728" y="1319530"/>
                  </a:lnTo>
                  <a:close/>
                </a:path>
                <a:path w="1631950" h="1410970">
                  <a:moveTo>
                    <a:pt x="929728" y="49530"/>
                  </a:moveTo>
                  <a:lnTo>
                    <a:pt x="920699" y="49530"/>
                  </a:lnTo>
                  <a:lnTo>
                    <a:pt x="920699" y="91440"/>
                  </a:lnTo>
                  <a:lnTo>
                    <a:pt x="929728" y="91440"/>
                  </a:lnTo>
                  <a:lnTo>
                    <a:pt x="929728" y="49530"/>
                  </a:lnTo>
                  <a:close/>
                </a:path>
                <a:path w="1631950" h="1410970">
                  <a:moveTo>
                    <a:pt x="971473" y="920750"/>
                  </a:moveTo>
                  <a:lnTo>
                    <a:pt x="929728" y="920750"/>
                  </a:lnTo>
                  <a:lnTo>
                    <a:pt x="929728" y="878840"/>
                  </a:lnTo>
                  <a:lnTo>
                    <a:pt x="920699" y="878840"/>
                  </a:lnTo>
                  <a:lnTo>
                    <a:pt x="920699" y="920750"/>
                  </a:lnTo>
                  <a:lnTo>
                    <a:pt x="880084" y="920750"/>
                  </a:lnTo>
                  <a:lnTo>
                    <a:pt x="880084" y="929640"/>
                  </a:lnTo>
                  <a:lnTo>
                    <a:pt x="920699" y="929640"/>
                  </a:lnTo>
                  <a:lnTo>
                    <a:pt x="920699" y="970280"/>
                  </a:lnTo>
                  <a:lnTo>
                    <a:pt x="929728" y="970280"/>
                  </a:lnTo>
                  <a:lnTo>
                    <a:pt x="929728" y="929640"/>
                  </a:lnTo>
                  <a:lnTo>
                    <a:pt x="971473" y="929640"/>
                  </a:lnTo>
                  <a:lnTo>
                    <a:pt x="971473" y="920750"/>
                  </a:lnTo>
                  <a:close/>
                </a:path>
                <a:path w="1631950" h="1410970">
                  <a:moveTo>
                    <a:pt x="971473" y="481330"/>
                  </a:moveTo>
                  <a:lnTo>
                    <a:pt x="929728" y="481330"/>
                  </a:lnTo>
                  <a:lnTo>
                    <a:pt x="929728" y="439420"/>
                  </a:lnTo>
                  <a:lnTo>
                    <a:pt x="920699" y="439420"/>
                  </a:lnTo>
                  <a:lnTo>
                    <a:pt x="920699" y="481330"/>
                  </a:lnTo>
                  <a:lnTo>
                    <a:pt x="880084" y="481330"/>
                  </a:lnTo>
                  <a:lnTo>
                    <a:pt x="880084" y="490220"/>
                  </a:lnTo>
                  <a:lnTo>
                    <a:pt x="920699" y="490220"/>
                  </a:lnTo>
                  <a:lnTo>
                    <a:pt x="920699" y="532130"/>
                  </a:lnTo>
                  <a:lnTo>
                    <a:pt x="929728" y="532130"/>
                  </a:lnTo>
                  <a:lnTo>
                    <a:pt x="929728" y="490220"/>
                  </a:lnTo>
                  <a:lnTo>
                    <a:pt x="971473" y="490220"/>
                  </a:lnTo>
                  <a:lnTo>
                    <a:pt x="971473" y="481330"/>
                  </a:lnTo>
                  <a:close/>
                </a:path>
                <a:path w="1631950" h="1410970">
                  <a:moveTo>
                    <a:pt x="1191501" y="1141730"/>
                  </a:moveTo>
                  <a:lnTo>
                    <a:pt x="1149743" y="1141730"/>
                  </a:lnTo>
                  <a:lnTo>
                    <a:pt x="1149743" y="1099820"/>
                  </a:lnTo>
                  <a:lnTo>
                    <a:pt x="1140726" y="1099820"/>
                  </a:lnTo>
                  <a:lnTo>
                    <a:pt x="1140726" y="1141730"/>
                  </a:lnTo>
                  <a:lnTo>
                    <a:pt x="1100099" y="1141730"/>
                  </a:lnTo>
                  <a:lnTo>
                    <a:pt x="1100099" y="1150620"/>
                  </a:lnTo>
                  <a:lnTo>
                    <a:pt x="1140726" y="1150620"/>
                  </a:lnTo>
                  <a:lnTo>
                    <a:pt x="1140726" y="1191260"/>
                  </a:lnTo>
                  <a:lnTo>
                    <a:pt x="1149743" y="1191260"/>
                  </a:lnTo>
                  <a:lnTo>
                    <a:pt x="1149743" y="1150620"/>
                  </a:lnTo>
                  <a:lnTo>
                    <a:pt x="1191501" y="1150620"/>
                  </a:lnTo>
                  <a:lnTo>
                    <a:pt x="1191501" y="1141730"/>
                  </a:lnTo>
                  <a:close/>
                </a:path>
                <a:path w="1631950" h="1410970">
                  <a:moveTo>
                    <a:pt x="1191501" y="701040"/>
                  </a:moveTo>
                  <a:lnTo>
                    <a:pt x="1149743" y="701040"/>
                  </a:lnTo>
                  <a:lnTo>
                    <a:pt x="1149743" y="659130"/>
                  </a:lnTo>
                  <a:lnTo>
                    <a:pt x="1140726" y="659130"/>
                  </a:lnTo>
                  <a:lnTo>
                    <a:pt x="1140726" y="701040"/>
                  </a:lnTo>
                  <a:lnTo>
                    <a:pt x="1100099" y="701040"/>
                  </a:lnTo>
                  <a:lnTo>
                    <a:pt x="1100099" y="709930"/>
                  </a:lnTo>
                  <a:lnTo>
                    <a:pt x="1140726" y="709930"/>
                  </a:lnTo>
                  <a:lnTo>
                    <a:pt x="1140726" y="751840"/>
                  </a:lnTo>
                  <a:lnTo>
                    <a:pt x="1149743" y="751840"/>
                  </a:lnTo>
                  <a:lnTo>
                    <a:pt x="1149743" y="709930"/>
                  </a:lnTo>
                  <a:lnTo>
                    <a:pt x="1191501" y="709930"/>
                  </a:lnTo>
                  <a:lnTo>
                    <a:pt x="1191501" y="701040"/>
                  </a:lnTo>
                  <a:close/>
                </a:path>
                <a:path w="1631950" h="1410970">
                  <a:moveTo>
                    <a:pt x="1191501" y="261620"/>
                  </a:moveTo>
                  <a:lnTo>
                    <a:pt x="1149743" y="261620"/>
                  </a:lnTo>
                  <a:lnTo>
                    <a:pt x="1149743" y="220980"/>
                  </a:lnTo>
                  <a:lnTo>
                    <a:pt x="1140726" y="220980"/>
                  </a:lnTo>
                  <a:lnTo>
                    <a:pt x="1140726" y="261620"/>
                  </a:lnTo>
                  <a:lnTo>
                    <a:pt x="1100099" y="261620"/>
                  </a:lnTo>
                  <a:lnTo>
                    <a:pt x="1100099" y="270510"/>
                  </a:lnTo>
                  <a:lnTo>
                    <a:pt x="1140726" y="270510"/>
                  </a:lnTo>
                  <a:lnTo>
                    <a:pt x="1140726" y="312420"/>
                  </a:lnTo>
                  <a:lnTo>
                    <a:pt x="1149743" y="312420"/>
                  </a:lnTo>
                  <a:lnTo>
                    <a:pt x="1149743" y="270510"/>
                  </a:lnTo>
                  <a:lnTo>
                    <a:pt x="1191501" y="270510"/>
                  </a:lnTo>
                  <a:lnTo>
                    <a:pt x="1191501" y="261620"/>
                  </a:lnTo>
                  <a:close/>
                </a:path>
                <a:path w="1631950" h="1410970">
                  <a:moveTo>
                    <a:pt x="1411516" y="1361440"/>
                  </a:moveTo>
                  <a:lnTo>
                    <a:pt x="1369771" y="1361440"/>
                  </a:lnTo>
                  <a:lnTo>
                    <a:pt x="1369771" y="1319530"/>
                  </a:lnTo>
                  <a:lnTo>
                    <a:pt x="1360741" y="1319530"/>
                  </a:lnTo>
                  <a:lnTo>
                    <a:pt x="1360741" y="1361440"/>
                  </a:lnTo>
                  <a:lnTo>
                    <a:pt x="1320126" y="1361440"/>
                  </a:lnTo>
                  <a:lnTo>
                    <a:pt x="1320126" y="1370330"/>
                  </a:lnTo>
                  <a:lnTo>
                    <a:pt x="1360741" y="1370330"/>
                  </a:lnTo>
                  <a:lnTo>
                    <a:pt x="1360741" y="1410970"/>
                  </a:lnTo>
                  <a:lnTo>
                    <a:pt x="1369771" y="1410970"/>
                  </a:lnTo>
                  <a:lnTo>
                    <a:pt x="1369771" y="1370330"/>
                  </a:lnTo>
                  <a:lnTo>
                    <a:pt x="1411516" y="1370330"/>
                  </a:lnTo>
                  <a:lnTo>
                    <a:pt x="1411516" y="1361440"/>
                  </a:lnTo>
                  <a:close/>
                </a:path>
                <a:path w="1631950" h="1410970">
                  <a:moveTo>
                    <a:pt x="1411516" y="920750"/>
                  </a:moveTo>
                  <a:lnTo>
                    <a:pt x="1369771" y="920750"/>
                  </a:lnTo>
                  <a:lnTo>
                    <a:pt x="1369771" y="878840"/>
                  </a:lnTo>
                  <a:lnTo>
                    <a:pt x="1360741" y="878840"/>
                  </a:lnTo>
                  <a:lnTo>
                    <a:pt x="1360741" y="920750"/>
                  </a:lnTo>
                  <a:lnTo>
                    <a:pt x="1320126" y="920750"/>
                  </a:lnTo>
                  <a:lnTo>
                    <a:pt x="1320126" y="929640"/>
                  </a:lnTo>
                  <a:lnTo>
                    <a:pt x="1360741" y="929640"/>
                  </a:lnTo>
                  <a:lnTo>
                    <a:pt x="1360741" y="970280"/>
                  </a:lnTo>
                  <a:lnTo>
                    <a:pt x="1369771" y="970280"/>
                  </a:lnTo>
                  <a:lnTo>
                    <a:pt x="1369771" y="929640"/>
                  </a:lnTo>
                  <a:lnTo>
                    <a:pt x="1411516" y="929640"/>
                  </a:lnTo>
                  <a:lnTo>
                    <a:pt x="1411516" y="920750"/>
                  </a:lnTo>
                  <a:close/>
                </a:path>
                <a:path w="1631950" h="1410970">
                  <a:moveTo>
                    <a:pt x="1411516" y="481330"/>
                  </a:moveTo>
                  <a:lnTo>
                    <a:pt x="1369771" y="481330"/>
                  </a:lnTo>
                  <a:lnTo>
                    <a:pt x="1369771" y="439420"/>
                  </a:lnTo>
                  <a:lnTo>
                    <a:pt x="1360741" y="439420"/>
                  </a:lnTo>
                  <a:lnTo>
                    <a:pt x="1360741" y="481330"/>
                  </a:lnTo>
                  <a:lnTo>
                    <a:pt x="1320126" y="481330"/>
                  </a:lnTo>
                  <a:lnTo>
                    <a:pt x="1320126" y="490220"/>
                  </a:lnTo>
                  <a:lnTo>
                    <a:pt x="1360741" y="490220"/>
                  </a:lnTo>
                  <a:lnTo>
                    <a:pt x="1360741" y="532130"/>
                  </a:lnTo>
                  <a:lnTo>
                    <a:pt x="1369771" y="532130"/>
                  </a:lnTo>
                  <a:lnTo>
                    <a:pt x="1369771" y="490220"/>
                  </a:lnTo>
                  <a:lnTo>
                    <a:pt x="1411516" y="490220"/>
                  </a:lnTo>
                  <a:lnTo>
                    <a:pt x="1411516" y="481330"/>
                  </a:lnTo>
                  <a:close/>
                </a:path>
                <a:path w="1631950" h="1410970">
                  <a:moveTo>
                    <a:pt x="1631530" y="1141730"/>
                  </a:moveTo>
                  <a:lnTo>
                    <a:pt x="1589786" y="1141730"/>
                  </a:lnTo>
                  <a:lnTo>
                    <a:pt x="1589786" y="1099820"/>
                  </a:lnTo>
                  <a:lnTo>
                    <a:pt x="1580756" y="1099820"/>
                  </a:lnTo>
                  <a:lnTo>
                    <a:pt x="1580756" y="1141730"/>
                  </a:lnTo>
                  <a:lnTo>
                    <a:pt x="1539011" y="1141730"/>
                  </a:lnTo>
                  <a:lnTo>
                    <a:pt x="1539011" y="1150620"/>
                  </a:lnTo>
                  <a:lnTo>
                    <a:pt x="1580756" y="1150620"/>
                  </a:lnTo>
                  <a:lnTo>
                    <a:pt x="1580756" y="1191260"/>
                  </a:lnTo>
                  <a:lnTo>
                    <a:pt x="1589786" y="1191260"/>
                  </a:lnTo>
                  <a:lnTo>
                    <a:pt x="1589786" y="1150620"/>
                  </a:lnTo>
                  <a:lnTo>
                    <a:pt x="1631530" y="1150620"/>
                  </a:lnTo>
                  <a:lnTo>
                    <a:pt x="1631530" y="1141730"/>
                  </a:lnTo>
                  <a:close/>
                </a:path>
                <a:path w="1631950" h="1410970">
                  <a:moveTo>
                    <a:pt x="1631530" y="701040"/>
                  </a:moveTo>
                  <a:lnTo>
                    <a:pt x="1589786" y="701040"/>
                  </a:lnTo>
                  <a:lnTo>
                    <a:pt x="1589786" y="659130"/>
                  </a:lnTo>
                  <a:lnTo>
                    <a:pt x="1580756" y="659130"/>
                  </a:lnTo>
                  <a:lnTo>
                    <a:pt x="1580756" y="701040"/>
                  </a:lnTo>
                  <a:lnTo>
                    <a:pt x="1539011" y="701040"/>
                  </a:lnTo>
                  <a:lnTo>
                    <a:pt x="1539011" y="709930"/>
                  </a:lnTo>
                  <a:lnTo>
                    <a:pt x="1580756" y="709930"/>
                  </a:lnTo>
                  <a:lnTo>
                    <a:pt x="1580756" y="751840"/>
                  </a:lnTo>
                  <a:lnTo>
                    <a:pt x="1589786" y="751840"/>
                  </a:lnTo>
                  <a:lnTo>
                    <a:pt x="1589786" y="709930"/>
                  </a:lnTo>
                  <a:lnTo>
                    <a:pt x="1631530" y="709930"/>
                  </a:lnTo>
                  <a:lnTo>
                    <a:pt x="1631530" y="701040"/>
                  </a:lnTo>
                  <a:close/>
                </a:path>
                <a:path w="1631950" h="1410970">
                  <a:moveTo>
                    <a:pt x="1631530" y="261620"/>
                  </a:moveTo>
                  <a:lnTo>
                    <a:pt x="1589786" y="261620"/>
                  </a:lnTo>
                  <a:lnTo>
                    <a:pt x="1589786" y="220980"/>
                  </a:lnTo>
                  <a:lnTo>
                    <a:pt x="1580756" y="220980"/>
                  </a:lnTo>
                  <a:lnTo>
                    <a:pt x="1580756" y="261620"/>
                  </a:lnTo>
                  <a:lnTo>
                    <a:pt x="1539011" y="261620"/>
                  </a:lnTo>
                  <a:lnTo>
                    <a:pt x="1539011" y="270510"/>
                  </a:lnTo>
                  <a:lnTo>
                    <a:pt x="1580756" y="270510"/>
                  </a:lnTo>
                  <a:lnTo>
                    <a:pt x="1580756" y="312420"/>
                  </a:lnTo>
                  <a:lnTo>
                    <a:pt x="1589786" y="312420"/>
                  </a:lnTo>
                  <a:lnTo>
                    <a:pt x="1589786" y="270510"/>
                  </a:lnTo>
                  <a:lnTo>
                    <a:pt x="1631530" y="270510"/>
                  </a:lnTo>
                  <a:lnTo>
                    <a:pt x="1631530" y="26162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435965" y="5730392"/>
              <a:ext cx="1631950" cy="1191260"/>
            </a:xfrm>
            <a:custGeom>
              <a:avLst/>
              <a:gdLst/>
              <a:ahLst/>
              <a:cxnLst/>
              <a:rect l="l" t="t" r="r" b="b"/>
              <a:pathLst>
                <a:path w="1631950" h="1191259">
                  <a:moveTo>
                    <a:pt x="91389" y="920750"/>
                  </a:moveTo>
                  <a:lnTo>
                    <a:pt x="50774" y="920750"/>
                  </a:lnTo>
                  <a:lnTo>
                    <a:pt x="50774" y="880110"/>
                  </a:lnTo>
                  <a:lnTo>
                    <a:pt x="41744" y="880110"/>
                  </a:lnTo>
                  <a:lnTo>
                    <a:pt x="41744" y="920750"/>
                  </a:lnTo>
                  <a:lnTo>
                    <a:pt x="0" y="920750"/>
                  </a:lnTo>
                  <a:lnTo>
                    <a:pt x="0" y="929640"/>
                  </a:lnTo>
                  <a:lnTo>
                    <a:pt x="41744" y="929640"/>
                  </a:lnTo>
                  <a:lnTo>
                    <a:pt x="41744" y="971550"/>
                  </a:lnTo>
                  <a:lnTo>
                    <a:pt x="50774" y="971550"/>
                  </a:lnTo>
                  <a:lnTo>
                    <a:pt x="50774" y="929640"/>
                  </a:lnTo>
                  <a:lnTo>
                    <a:pt x="91389" y="929640"/>
                  </a:lnTo>
                  <a:lnTo>
                    <a:pt x="91389" y="920750"/>
                  </a:lnTo>
                  <a:close/>
                </a:path>
                <a:path w="1631950" h="1191259">
                  <a:moveTo>
                    <a:pt x="91389" y="480060"/>
                  </a:moveTo>
                  <a:lnTo>
                    <a:pt x="50774" y="480060"/>
                  </a:lnTo>
                  <a:lnTo>
                    <a:pt x="50774" y="439420"/>
                  </a:lnTo>
                  <a:lnTo>
                    <a:pt x="41744" y="439420"/>
                  </a:lnTo>
                  <a:lnTo>
                    <a:pt x="41744" y="480060"/>
                  </a:lnTo>
                  <a:lnTo>
                    <a:pt x="0" y="480060"/>
                  </a:lnTo>
                  <a:lnTo>
                    <a:pt x="0" y="490220"/>
                  </a:lnTo>
                  <a:lnTo>
                    <a:pt x="41744" y="490220"/>
                  </a:lnTo>
                  <a:lnTo>
                    <a:pt x="41744" y="530860"/>
                  </a:lnTo>
                  <a:lnTo>
                    <a:pt x="50774" y="530860"/>
                  </a:lnTo>
                  <a:lnTo>
                    <a:pt x="50774" y="490220"/>
                  </a:lnTo>
                  <a:lnTo>
                    <a:pt x="91389" y="490220"/>
                  </a:lnTo>
                  <a:lnTo>
                    <a:pt x="91389" y="480060"/>
                  </a:lnTo>
                  <a:close/>
                </a:path>
                <a:path w="1631950" h="1191259">
                  <a:moveTo>
                    <a:pt x="91389" y="41910"/>
                  </a:moveTo>
                  <a:lnTo>
                    <a:pt x="50774" y="41910"/>
                  </a:lnTo>
                  <a:lnTo>
                    <a:pt x="50774" y="0"/>
                  </a:lnTo>
                  <a:lnTo>
                    <a:pt x="41744" y="0"/>
                  </a:lnTo>
                  <a:lnTo>
                    <a:pt x="41744" y="41910"/>
                  </a:lnTo>
                  <a:lnTo>
                    <a:pt x="0" y="41910"/>
                  </a:lnTo>
                  <a:lnTo>
                    <a:pt x="0" y="50800"/>
                  </a:lnTo>
                  <a:lnTo>
                    <a:pt x="41744" y="50800"/>
                  </a:lnTo>
                  <a:lnTo>
                    <a:pt x="41744" y="91440"/>
                  </a:lnTo>
                  <a:lnTo>
                    <a:pt x="50774" y="91440"/>
                  </a:lnTo>
                  <a:lnTo>
                    <a:pt x="50774" y="50800"/>
                  </a:lnTo>
                  <a:lnTo>
                    <a:pt x="91389" y="50800"/>
                  </a:lnTo>
                  <a:lnTo>
                    <a:pt x="91389" y="41910"/>
                  </a:lnTo>
                  <a:close/>
                </a:path>
                <a:path w="1631950" h="1191259">
                  <a:moveTo>
                    <a:pt x="311416" y="1140460"/>
                  </a:moveTo>
                  <a:lnTo>
                    <a:pt x="270789" y="1140460"/>
                  </a:lnTo>
                  <a:lnTo>
                    <a:pt x="270789" y="1098550"/>
                  </a:lnTo>
                  <a:lnTo>
                    <a:pt x="261772" y="1098550"/>
                  </a:lnTo>
                  <a:lnTo>
                    <a:pt x="261772" y="1140460"/>
                  </a:lnTo>
                  <a:lnTo>
                    <a:pt x="220027" y="1140460"/>
                  </a:lnTo>
                  <a:lnTo>
                    <a:pt x="220027" y="1149350"/>
                  </a:lnTo>
                  <a:lnTo>
                    <a:pt x="311416" y="1149350"/>
                  </a:lnTo>
                  <a:lnTo>
                    <a:pt x="311416" y="1140460"/>
                  </a:lnTo>
                  <a:close/>
                </a:path>
                <a:path w="1631950" h="1191259">
                  <a:moveTo>
                    <a:pt x="311416" y="701040"/>
                  </a:moveTo>
                  <a:lnTo>
                    <a:pt x="270789" y="701040"/>
                  </a:lnTo>
                  <a:lnTo>
                    <a:pt x="270789" y="660400"/>
                  </a:lnTo>
                  <a:lnTo>
                    <a:pt x="261772" y="660400"/>
                  </a:lnTo>
                  <a:lnTo>
                    <a:pt x="261772" y="701040"/>
                  </a:lnTo>
                  <a:lnTo>
                    <a:pt x="220027" y="701040"/>
                  </a:lnTo>
                  <a:lnTo>
                    <a:pt x="220027" y="709930"/>
                  </a:lnTo>
                  <a:lnTo>
                    <a:pt x="261772" y="709930"/>
                  </a:lnTo>
                  <a:lnTo>
                    <a:pt x="261772" y="751840"/>
                  </a:lnTo>
                  <a:lnTo>
                    <a:pt x="270789" y="751840"/>
                  </a:lnTo>
                  <a:lnTo>
                    <a:pt x="270789" y="709930"/>
                  </a:lnTo>
                  <a:lnTo>
                    <a:pt x="311416" y="709930"/>
                  </a:lnTo>
                  <a:lnTo>
                    <a:pt x="311416" y="701040"/>
                  </a:lnTo>
                  <a:close/>
                </a:path>
                <a:path w="1631950" h="1191259">
                  <a:moveTo>
                    <a:pt x="311416" y="260350"/>
                  </a:moveTo>
                  <a:lnTo>
                    <a:pt x="270789" y="260350"/>
                  </a:lnTo>
                  <a:lnTo>
                    <a:pt x="270789" y="219710"/>
                  </a:lnTo>
                  <a:lnTo>
                    <a:pt x="261772" y="219710"/>
                  </a:lnTo>
                  <a:lnTo>
                    <a:pt x="261772" y="260350"/>
                  </a:lnTo>
                  <a:lnTo>
                    <a:pt x="220027" y="260350"/>
                  </a:lnTo>
                  <a:lnTo>
                    <a:pt x="220027" y="270510"/>
                  </a:lnTo>
                  <a:lnTo>
                    <a:pt x="261772" y="270510"/>
                  </a:lnTo>
                  <a:lnTo>
                    <a:pt x="261772" y="311150"/>
                  </a:lnTo>
                  <a:lnTo>
                    <a:pt x="270789" y="311150"/>
                  </a:lnTo>
                  <a:lnTo>
                    <a:pt x="270789" y="270510"/>
                  </a:lnTo>
                  <a:lnTo>
                    <a:pt x="311416" y="270510"/>
                  </a:lnTo>
                  <a:lnTo>
                    <a:pt x="311416" y="260350"/>
                  </a:lnTo>
                  <a:close/>
                </a:path>
                <a:path w="1631950" h="1191259">
                  <a:moveTo>
                    <a:pt x="531431" y="920750"/>
                  </a:moveTo>
                  <a:lnTo>
                    <a:pt x="490816" y="920750"/>
                  </a:lnTo>
                  <a:lnTo>
                    <a:pt x="490816" y="880110"/>
                  </a:lnTo>
                  <a:lnTo>
                    <a:pt x="481787" y="880110"/>
                  </a:lnTo>
                  <a:lnTo>
                    <a:pt x="481787" y="920750"/>
                  </a:lnTo>
                  <a:lnTo>
                    <a:pt x="440042" y="920750"/>
                  </a:lnTo>
                  <a:lnTo>
                    <a:pt x="440042" y="929640"/>
                  </a:lnTo>
                  <a:lnTo>
                    <a:pt x="481787" y="929640"/>
                  </a:lnTo>
                  <a:lnTo>
                    <a:pt x="481787" y="971550"/>
                  </a:lnTo>
                  <a:lnTo>
                    <a:pt x="490816" y="971550"/>
                  </a:lnTo>
                  <a:lnTo>
                    <a:pt x="490816" y="929640"/>
                  </a:lnTo>
                  <a:lnTo>
                    <a:pt x="531431" y="929640"/>
                  </a:lnTo>
                  <a:lnTo>
                    <a:pt x="531431" y="920750"/>
                  </a:lnTo>
                  <a:close/>
                </a:path>
                <a:path w="1631950" h="1191259">
                  <a:moveTo>
                    <a:pt x="531431" y="480060"/>
                  </a:moveTo>
                  <a:lnTo>
                    <a:pt x="490816" y="480060"/>
                  </a:lnTo>
                  <a:lnTo>
                    <a:pt x="490816" y="439420"/>
                  </a:lnTo>
                  <a:lnTo>
                    <a:pt x="481787" y="439420"/>
                  </a:lnTo>
                  <a:lnTo>
                    <a:pt x="481787" y="480060"/>
                  </a:lnTo>
                  <a:lnTo>
                    <a:pt x="440042" y="480060"/>
                  </a:lnTo>
                  <a:lnTo>
                    <a:pt x="440042" y="490220"/>
                  </a:lnTo>
                  <a:lnTo>
                    <a:pt x="481787" y="490220"/>
                  </a:lnTo>
                  <a:lnTo>
                    <a:pt x="481787" y="530860"/>
                  </a:lnTo>
                  <a:lnTo>
                    <a:pt x="490816" y="530860"/>
                  </a:lnTo>
                  <a:lnTo>
                    <a:pt x="490816" y="490220"/>
                  </a:lnTo>
                  <a:lnTo>
                    <a:pt x="531431" y="490220"/>
                  </a:lnTo>
                  <a:lnTo>
                    <a:pt x="531431" y="480060"/>
                  </a:lnTo>
                  <a:close/>
                </a:path>
                <a:path w="1631950" h="1191259">
                  <a:moveTo>
                    <a:pt x="531431" y="41910"/>
                  </a:moveTo>
                  <a:lnTo>
                    <a:pt x="490816" y="41910"/>
                  </a:lnTo>
                  <a:lnTo>
                    <a:pt x="490816" y="0"/>
                  </a:lnTo>
                  <a:lnTo>
                    <a:pt x="481787" y="0"/>
                  </a:lnTo>
                  <a:lnTo>
                    <a:pt x="481787" y="41910"/>
                  </a:lnTo>
                  <a:lnTo>
                    <a:pt x="440042" y="41910"/>
                  </a:lnTo>
                  <a:lnTo>
                    <a:pt x="440042" y="50800"/>
                  </a:lnTo>
                  <a:lnTo>
                    <a:pt x="481787" y="50800"/>
                  </a:lnTo>
                  <a:lnTo>
                    <a:pt x="481787" y="91440"/>
                  </a:lnTo>
                  <a:lnTo>
                    <a:pt x="490816" y="91440"/>
                  </a:lnTo>
                  <a:lnTo>
                    <a:pt x="490816" y="50800"/>
                  </a:lnTo>
                  <a:lnTo>
                    <a:pt x="531431" y="50800"/>
                  </a:lnTo>
                  <a:lnTo>
                    <a:pt x="531431" y="41910"/>
                  </a:lnTo>
                  <a:close/>
                </a:path>
                <a:path w="1631950" h="1191259">
                  <a:moveTo>
                    <a:pt x="751459" y="1140460"/>
                  </a:moveTo>
                  <a:lnTo>
                    <a:pt x="710831" y="1140460"/>
                  </a:lnTo>
                  <a:lnTo>
                    <a:pt x="710831" y="1098550"/>
                  </a:lnTo>
                  <a:lnTo>
                    <a:pt x="700684" y="1098550"/>
                  </a:lnTo>
                  <a:lnTo>
                    <a:pt x="700684" y="1140460"/>
                  </a:lnTo>
                  <a:lnTo>
                    <a:pt x="660057" y="1140460"/>
                  </a:lnTo>
                  <a:lnTo>
                    <a:pt x="660057" y="1149350"/>
                  </a:lnTo>
                  <a:lnTo>
                    <a:pt x="700684" y="1149350"/>
                  </a:lnTo>
                  <a:lnTo>
                    <a:pt x="700684" y="1191260"/>
                  </a:lnTo>
                  <a:lnTo>
                    <a:pt x="710831" y="1191260"/>
                  </a:lnTo>
                  <a:lnTo>
                    <a:pt x="710831" y="1149350"/>
                  </a:lnTo>
                  <a:lnTo>
                    <a:pt x="751459" y="1149350"/>
                  </a:lnTo>
                  <a:lnTo>
                    <a:pt x="751459" y="1140460"/>
                  </a:lnTo>
                  <a:close/>
                </a:path>
                <a:path w="1631950" h="1191259">
                  <a:moveTo>
                    <a:pt x="751459" y="701040"/>
                  </a:moveTo>
                  <a:lnTo>
                    <a:pt x="710831" y="701040"/>
                  </a:lnTo>
                  <a:lnTo>
                    <a:pt x="710831" y="660400"/>
                  </a:lnTo>
                  <a:lnTo>
                    <a:pt x="700684" y="660400"/>
                  </a:lnTo>
                  <a:lnTo>
                    <a:pt x="700684" y="701040"/>
                  </a:lnTo>
                  <a:lnTo>
                    <a:pt x="660057" y="701040"/>
                  </a:lnTo>
                  <a:lnTo>
                    <a:pt x="660057" y="709930"/>
                  </a:lnTo>
                  <a:lnTo>
                    <a:pt x="700684" y="709930"/>
                  </a:lnTo>
                  <a:lnTo>
                    <a:pt x="700684" y="751840"/>
                  </a:lnTo>
                  <a:lnTo>
                    <a:pt x="710831" y="751840"/>
                  </a:lnTo>
                  <a:lnTo>
                    <a:pt x="710831" y="709930"/>
                  </a:lnTo>
                  <a:lnTo>
                    <a:pt x="751459" y="709930"/>
                  </a:lnTo>
                  <a:lnTo>
                    <a:pt x="751459" y="701040"/>
                  </a:lnTo>
                  <a:close/>
                </a:path>
                <a:path w="1631950" h="1191259">
                  <a:moveTo>
                    <a:pt x="751459" y="260350"/>
                  </a:moveTo>
                  <a:lnTo>
                    <a:pt x="710831" y="260350"/>
                  </a:lnTo>
                  <a:lnTo>
                    <a:pt x="710831" y="219710"/>
                  </a:lnTo>
                  <a:lnTo>
                    <a:pt x="700684" y="219710"/>
                  </a:lnTo>
                  <a:lnTo>
                    <a:pt x="700684" y="260350"/>
                  </a:lnTo>
                  <a:lnTo>
                    <a:pt x="660057" y="260350"/>
                  </a:lnTo>
                  <a:lnTo>
                    <a:pt x="660057" y="270510"/>
                  </a:lnTo>
                  <a:lnTo>
                    <a:pt x="700684" y="270510"/>
                  </a:lnTo>
                  <a:lnTo>
                    <a:pt x="700684" y="311150"/>
                  </a:lnTo>
                  <a:lnTo>
                    <a:pt x="710831" y="311150"/>
                  </a:lnTo>
                  <a:lnTo>
                    <a:pt x="710831" y="270510"/>
                  </a:lnTo>
                  <a:lnTo>
                    <a:pt x="751459" y="270510"/>
                  </a:lnTo>
                  <a:lnTo>
                    <a:pt x="751459" y="260350"/>
                  </a:lnTo>
                  <a:close/>
                </a:path>
                <a:path w="1631950" h="1191259">
                  <a:moveTo>
                    <a:pt x="971473" y="920750"/>
                  </a:moveTo>
                  <a:lnTo>
                    <a:pt x="929728" y="920750"/>
                  </a:lnTo>
                  <a:lnTo>
                    <a:pt x="929728" y="880110"/>
                  </a:lnTo>
                  <a:lnTo>
                    <a:pt x="920699" y="880110"/>
                  </a:lnTo>
                  <a:lnTo>
                    <a:pt x="920699" y="920750"/>
                  </a:lnTo>
                  <a:lnTo>
                    <a:pt x="880084" y="920750"/>
                  </a:lnTo>
                  <a:lnTo>
                    <a:pt x="880084" y="929640"/>
                  </a:lnTo>
                  <a:lnTo>
                    <a:pt x="920699" y="929640"/>
                  </a:lnTo>
                  <a:lnTo>
                    <a:pt x="920699" y="971550"/>
                  </a:lnTo>
                  <a:lnTo>
                    <a:pt x="929728" y="971550"/>
                  </a:lnTo>
                  <a:lnTo>
                    <a:pt x="929728" y="929640"/>
                  </a:lnTo>
                  <a:lnTo>
                    <a:pt x="971473" y="929640"/>
                  </a:lnTo>
                  <a:lnTo>
                    <a:pt x="971473" y="920750"/>
                  </a:lnTo>
                  <a:close/>
                </a:path>
                <a:path w="1631950" h="1191259">
                  <a:moveTo>
                    <a:pt x="971473" y="480060"/>
                  </a:moveTo>
                  <a:lnTo>
                    <a:pt x="929728" y="480060"/>
                  </a:lnTo>
                  <a:lnTo>
                    <a:pt x="929728" y="439420"/>
                  </a:lnTo>
                  <a:lnTo>
                    <a:pt x="920699" y="439420"/>
                  </a:lnTo>
                  <a:lnTo>
                    <a:pt x="920699" y="480060"/>
                  </a:lnTo>
                  <a:lnTo>
                    <a:pt x="880084" y="480060"/>
                  </a:lnTo>
                  <a:lnTo>
                    <a:pt x="880084" y="490220"/>
                  </a:lnTo>
                  <a:lnTo>
                    <a:pt x="920699" y="490220"/>
                  </a:lnTo>
                  <a:lnTo>
                    <a:pt x="920699" y="530860"/>
                  </a:lnTo>
                  <a:lnTo>
                    <a:pt x="929728" y="530860"/>
                  </a:lnTo>
                  <a:lnTo>
                    <a:pt x="929728" y="490220"/>
                  </a:lnTo>
                  <a:lnTo>
                    <a:pt x="971473" y="490220"/>
                  </a:lnTo>
                  <a:lnTo>
                    <a:pt x="971473" y="480060"/>
                  </a:lnTo>
                  <a:close/>
                </a:path>
                <a:path w="1631950" h="1191259">
                  <a:moveTo>
                    <a:pt x="971473" y="41910"/>
                  </a:moveTo>
                  <a:lnTo>
                    <a:pt x="929728" y="41910"/>
                  </a:lnTo>
                  <a:lnTo>
                    <a:pt x="929728" y="0"/>
                  </a:lnTo>
                  <a:lnTo>
                    <a:pt x="920699" y="0"/>
                  </a:lnTo>
                  <a:lnTo>
                    <a:pt x="920699" y="41910"/>
                  </a:lnTo>
                  <a:lnTo>
                    <a:pt x="880084" y="41910"/>
                  </a:lnTo>
                  <a:lnTo>
                    <a:pt x="880084" y="50800"/>
                  </a:lnTo>
                  <a:lnTo>
                    <a:pt x="920699" y="50800"/>
                  </a:lnTo>
                  <a:lnTo>
                    <a:pt x="920699" y="91440"/>
                  </a:lnTo>
                  <a:lnTo>
                    <a:pt x="929728" y="91440"/>
                  </a:lnTo>
                  <a:lnTo>
                    <a:pt x="929728" y="50800"/>
                  </a:lnTo>
                  <a:lnTo>
                    <a:pt x="971473" y="50800"/>
                  </a:lnTo>
                  <a:lnTo>
                    <a:pt x="971473" y="41910"/>
                  </a:lnTo>
                  <a:close/>
                </a:path>
                <a:path w="1631950" h="1191259">
                  <a:moveTo>
                    <a:pt x="1191501" y="1140460"/>
                  </a:moveTo>
                  <a:lnTo>
                    <a:pt x="1149743" y="1140460"/>
                  </a:lnTo>
                  <a:lnTo>
                    <a:pt x="1149743" y="1098550"/>
                  </a:lnTo>
                  <a:lnTo>
                    <a:pt x="1140726" y="1098550"/>
                  </a:lnTo>
                  <a:lnTo>
                    <a:pt x="1140726" y="1140460"/>
                  </a:lnTo>
                  <a:lnTo>
                    <a:pt x="1100099" y="1140460"/>
                  </a:lnTo>
                  <a:lnTo>
                    <a:pt x="1100099" y="1149350"/>
                  </a:lnTo>
                  <a:lnTo>
                    <a:pt x="1140726" y="1149350"/>
                  </a:lnTo>
                  <a:lnTo>
                    <a:pt x="1140726" y="1191260"/>
                  </a:lnTo>
                  <a:lnTo>
                    <a:pt x="1149743" y="1191260"/>
                  </a:lnTo>
                  <a:lnTo>
                    <a:pt x="1149743" y="1149350"/>
                  </a:lnTo>
                  <a:lnTo>
                    <a:pt x="1191501" y="1149350"/>
                  </a:lnTo>
                  <a:lnTo>
                    <a:pt x="1191501" y="1140460"/>
                  </a:lnTo>
                  <a:close/>
                </a:path>
                <a:path w="1631950" h="1191259">
                  <a:moveTo>
                    <a:pt x="1191501" y="701040"/>
                  </a:moveTo>
                  <a:lnTo>
                    <a:pt x="1149743" y="701040"/>
                  </a:lnTo>
                  <a:lnTo>
                    <a:pt x="1149743" y="660400"/>
                  </a:lnTo>
                  <a:lnTo>
                    <a:pt x="1140726" y="660400"/>
                  </a:lnTo>
                  <a:lnTo>
                    <a:pt x="1140726" y="701040"/>
                  </a:lnTo>
                  <a:lnTo>
                    <a:pt x="1100099" y="701040"/>
                  </a:lnTo>
                  <a:lnTo>
                    <a:pt x="1100099" y="709930"/>
                  </a:lnTo>
                  <a:lnTo>
                    <a:pt x="1140726" y="709930"/>
                  </a:lnTo>
                  <a:lnTo>
                    <a:pt x="1140726" y="751840"/>
                  </a:lnTo>
                  <a:lnTo>
                    <a:pt x="1149743" y="751840"/>
                  </a:lnTo>
                  <a:lnTo>
                    <a:pt x="1149743" y="709930"/>
                  </a:lnTo>
                  <a:lnTo>
                    <a:pt x="1191501" y="709930"/>
                  </a:lnTo>
                  <a:lnTo>
                    <a:pt x="1191501" y="701040"/>
                  </a:lnTo>
                  <a:close/>
                </a:path>
                <a:path w="1631950" h="1191259">
                  <a:moveTo>
                    <a:pt x="1191501" y="260350"/>
                  </a:moveTo>
                  <a:lnTo>
                    <a:pt x="1149743" y="260350"/>
                  </a:lnTo>
                  <a:lnTo>
                    <a:pt x="1149743" y="219710"/>
                  </a:lnTo>
                  <a:lnTo>
                    <a:pt x="1140726" y="219710"/>
                  </a:lnTo>
                  <a:lnTo>
                    <a:pt x="1140726" y="260350"/>
                  </a:lnTo>
                  <a:lnTo>
                    <a:pt x="1100099" y="260350"/>
                  </a:lnTo>
                  <a:lnTo>
                    <a:pt x="1100099" y="270510"/>
                  </a:lnTo>
                  <a:lnTo>
                    <a:pt x="1140726" y="270510"/>
                  </a:lnTo>
                  <a:lnTo>
                    <a:pt x="1140726" y="311150"/>
                  </a:lnTo>
                  <a:lnTo>
                    <a:pt x="1149743" y="311150"/>
                  </a:lnTo>
                  <a:lnTo>
                    <a:pt x="1149743" y="270510"/>
                  </a:lnTo>
                  <a:lnTo>
                    <a:pt x="1191501" y="270510"/>
                  </a:lnTo>
                  <a:lnTo>
                    <a:pt x="1191501" y="260350"/>
                  </a:lnTo>
                  <a:close/>
                </a:path>
                <a:path w="1631950" h="1191259">
                  <a:moveTo>
                    <a:pt x="1411516" y="920750"/>
                  </a:moveTo>
                  <a:lnTo>
                    <a:pt x="1369771" y="920750"/>
                  </a:lnTo>
                  <a:lnTo>
                    <a:pt x="1369771" y="880110"/>
                  </a:lnTo>
                  <a:lnTo>
                    <a:pt x="1360741" y="880110"/>
                  </a:lnTo>
                  <a:lnTo>
                    <a:pt x="1360741" y="920750"/>
                  </a:lnTo>
                  <a:lnTo>
                    <a:pt x="1320126" y="920750"/>
                  </a:lnTo>
                  <a:lnTo>
                    <a:pt x="1320126" y="929640"/>
                  </a:lnTo>
                  <a:lnTo>
                    <a:pt x="1360741" y="929640"/>
                  </a:lnTo>
                  <a:lnTo>
                    <a:pt x="1360741" y="971550"/>
                  </a:lnTo>
                  <a:lnTo>
                    <a:pt x="1369771" y="971550"/>
                  </a:lnTo>
                  <a:lnTo>
                    <a:pt x="1369771" y="929640"/>
                  </a:lnTo>
                  <a:lnTo>
                    <a:pt x="1411516" y="929640"/>
                  </a:lnTo>
                  <a:lnTo>
                    <a:pt x="1411516" y="920750"/>
                  </a:lnTo>
                  <a:close/>
                </a:path>
                <a:path w="1631950" h="1191259">
                  <a:moveTo>
                    <a:pt x="1411516" y="480060"/>
                  </a:moveTo>
                  <a:lnTo>
                    <a:pt x="1369771" y="480060"/>
                  </a:lnTo>
                  <a:lnTo>
                    <a:pt x="1369771" y="439420"/>
                  </a:lnTo>
                  <a:lnTo>
                    <a:pt x="1360741" y="439420"/>
                  </a:lnTo>
                  <a:lnTo>
                    <a:pt x="1360741" y="480060"/>
                  </a:lnTo>
                  <a:lnTo>
                    <a:pt x="1320126" y="480060"/>
                  </a:lnTo>
                  <a:lnTo>
                    <a:pt x="1320126" y="490220"/>
                  </a:lnTo>
                  <a:lnTo>
                    <a:pt x="1360741" y="490220"/>
                  </a:lnTo>
                  <a:lnTo>
                    <a:pt x="1360741" y="530860"/>
                  </a:lnTo>
                  <a:lnTo>
                    <a:pt x="1369771" y="530860"/>
                  </a:lnTo>
                  <a:lnTo>
                    <a:pt x="1369771" y="490220"/>
                  </a:lnTo>
                  <a:lnTo>
                    <a:pt x="1411516" y="490220"/>
                  </a:lnTo>
                  <a:lnTo>
                    <a:pt x="1411516" y="480060"/>
                  </a:lnTo>
                  <a:close/>
                </a:path>
                <a:path w="1631950" h="1191259">
                  <a:moveTo>
                    <a:pt x="1631530" y="1140637"/>
                  </a:moveTo>
                  <a:lnTo>
                    <a:pt x="1627022" y="1140637"/>
                  </a:lnTo>
                  <a:lnTo>
                    <a:pt x="1626450" y="1142352"/>
                  </a:lnTo>
                  <a:lnTo>
                    <a:pt x="1626450" y="1140460"/>
                  </a:lnTo>
                  <a:lnTo>
                    <a:pt x="1625765" y="1140460"/>
                  </a:lnTo>
                  <a:lnTo>
                    <a:pt x="1625765" y="1144270"/>
                  </a:lnTo>
                  <a:lnTo>
                    <a:pt x="1625130" y="1145540"/>
                  </a:lnTo>
                  <a:lnTo>
                    <a:pt x="1625130" y="1144270"/>
                  </a:lnTo>
                  <a:lnTo>
                    <a:pt x="1625765" y="1144270"/>
                  </a:lnTo>
                  <a:lnTo>
                    <a:pt x="1625765" y="1140460"/>
                  </a:lnTo>
                  <a:lnTo>
                    <a:pt x="1624584" y="1140460"/>
                  </a:lnTo>
                  <a:lnTo>
                    <a:pt x="1624584" y="1146810"/>
                  </a:lnTo>
                  <a:lnTo>
                    <a:pt x="1624164" y="1148067"/>
                  </a:lnTo>
                  <a:lnTo>
                    <a:pt x="1624164" y="1146810"/>
                  </a:lnTo>
                  <a:lnTo>
                    <a:pt x="1624584" y="1146810"/>
                  </a:lnTo>
                  <a:lnTo>
                    <a:pt x="1624584" y="1140460"/>
                  </a:lnTo>
                  <a:lnTo>
                    <a:pt x="1589786" y="1140460"/>
                  </a:lnTo>
                  <a:lnTo>
                    <a:pt x="1589786" y="1098550"/>
                  </a:lnTo>
                  <a:lnTo>
                    <a:pt x="1580756" y="1098550"/>
                  </a:lnTo>
                  <a:lnTo>
                    <a:pt x="1580756" y="1140460"/>
                  </a:lnTo>
                  <a:lnTo>
                    <a:pt x="1539011" y="1140460"/>
                  </a:lnTo>
                  <a:lnTo>
                    <a:pt x="1539011" y="1144270"/>
                  </a:lnTo>
                  <a:lnTo>
                    <a:pt x="1539011" y="1146810"/>
                  </a:lnTo>
                  <a:lnTo>
                    <a:pt x="1539011" y="1149350"/>
                  </a:lnTo>
                  <a:lnTo>
                    <a:pt x="1580756" y="1149350"/>
                  </a:lnTo>
                  <a:lnTo>
                    <a:pt x="1580756" y="1191260"/>
                  </a:lnTo>
                  <a:lnTo>
                    <a:pt x="1589786" y="1191260"/>
                  </a:lnTo>
                  <a:lnTo>
                    <a:pt x="1589786" y="1149350"/>
                  </a:lnTo>
                  <a:lnTo>
                    <a:pt x="1623733" y="1149350"/>
                  </a:lnTo>
                  <a:lnTo>
                    <a:pt x="1623631" y="1149667"/>
                  </a:lnTo>
                  <a:lnTo>
                    <a:pt x="1631530" y="1149667"/>
                  </a:lnTo>
                  <a:lnTo>
                    <a:pt x="1631530" y="1140637"/>
                  </a:lnTo>
                  <a:close/>
                </a:path>
                <a:path w="1631950" h="1191259">
                  <a:moveTo>
                    <a:pt x="1631530" y="701040"/>
                  </a:moveTo>
                  <a:lnTo>
                    <a:pt x="1589786" y="701040"/>
                  </a:lnTo>
                  <a:lnTo>
                    <a:pt x="1589786" y="660400"/>
                  </a:lnTo>
                  <a:lnTo>
                    <a:pt x="1580756" y="660400"/>
                  </a:lnTo>
                  <a:lnTo>
                    <a:pt x="1580756" y="701040"/>
                  </a:lnTo>
                  <a:lnTo>
                    <a:pt x="1539011" y="701040"/>
                  </a:lnTo>
                  <a:lnTo>
                    <a:pt x="1539011" y="709930"/>
                  </a:lnTo>
                  <a:lnTo>
                    <a:pt x="1580756" y="709930"/>
                  </a:lnTo>
                  <a:lnTo>
                    <a:pt x="1580756" y="751840"/>
                  </a:lnTo>
                  <a:lnTo>
                    <a:pt x="1589786" y="751840"/>
                  </a:lnTo>
                  <a:lnTo>
                    <a:pt x="1589786" y="709930"/>
                  </a:lnTo>
                  <a:lnTo>
                    <a:pt x="1631530" y="709930"/>
                  </a:lnTo>
                  <a:lnTo>
                    <a:pt x="1631530" y="701040"/>
                  </a:lnTo>
                  <a:close/>
                </a:path>
                <a:path w="1631950" h="1191259">
                  <a:moveTo>
                    <a:pt x="1631530" y="260350"/>
                  </a:moveTo>
                  <a:lnTo>
                    <a:pt x="1589786" y="260350"/>
                  </a:lnTo>
                  <a:lnTo>
                    <a:pt x="1589786" y="219710"/>
                  </a:lnTo>
                  <a:lnTo>
                    <a:pt x="1580756" y="219710"/>
                  </a:lnTo>
                  <a:lnTo>
                    <a:pt x="1580756" y="260350"/>
                  </a:lnTo>
                  <a:lnTo>
                    <a:pt x="1539011" y="260350"/>
                  </a:lnTo>
                  <a:lnTo>
                    <a:pt x="1539011" y="270510"/>
                  </a:lnTo>
                  <a:lnTo>
                    <a:pt x="1580756" y="270510"/>
                  </a:lnTo>
                  <a:lnTo>
                    <a:pt x="1580756" y="311150"/>
                  </a:lnTo>
                  <a:lnTo>
                    <a:pt x="1589786" y="311150"/>
                  </a:lnTo>
                  <a:lnTo>
                    <a:pt x="1589786" y="270510"/>
                  </a:lnTo>
                  <a:lnTo>
                    <a:pt x="1631530" y="270510"/>
                  </a:lnTo>
                  <a:lnTo>
                    <a:pt x="1631530" y="26035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557011" y="3311041"/>
              <a:ext cx="2262505" cy="3830954"/>
            </a:xfrm>
            <a:custGeom>
              <a:avLst/>
              <a:gdLst/>
              <a:ahLst/>
              <a:cxnLst/>
              <a:rect l="l" t="t" r="r" b="b"/>
              <a:pathLst>
                <a:path w="2262505" h="3830954">
                  <a:moveTo>
                    <a:pt x="91401" y="2020570"/>
                  </a:moveTo>
                  <a:lnTo>
                    <a:pt x="49644" y="2020570"/>
                  </a:lnTo>
                  <a:lnTo>
                    <a:pt x="49644" y="1978660"/>
                  </a:lnTo>
                  <a:lnTo>
                    <a:pt x="40627" y="1978660"/>
                  </a:lnTo>
                  <a:lnTo>
                    <a:pt x="40627" y="2020570"/>
                  </a:lnTo>
                  <a:lnTo>
                    <a:pt x="0" y="2020570"/>
                  </a:lnTo>
                  <a:lnTo>
                    <a:pt x="0" y="2029460"/>
                  </a:lnTo>
                  <a:lnTo>
                    <a:pt x="40627" y="2029460"/>
                  </a:lnTo>
                  <a:lnTo>
                    <a:pt x="40627" y="2070100"/>
                  </a:lnTo>
                  <a:lnTo>
                    <a:pt x="49644" y="2070100"/>
                  </a:lnTo>
                  <a:lnTo>
                    <a:pt x="49644" y="2029460"/>
                  </a:lnTo>
                  <a:lnTo>
                    <a:pt x="91401" y="2029460"/>
                  </a:lnTo>
                  <a:lnTo>
                    <a:pt x="91401" y="2020570"/>
                  </a:lnTo>
                  <a:close/>
                </a:path>
                <a:path w="2262505" h="3830954">
                  <a:moveTo>
                    <a:pt x="91401" y="701040"/>
                  </a:moveTo>
                  <a:lnTo>
                    <a:pt x="49644" y="701040"/>
                  </a:lnTo>
                  <a:lnTo>
                    <a:pt x="49644" y="660400"/>
                  </a:lnTo>
                  <a:lnTo>
                    <a:pt x="40627" y="660400"/>
                  </a:lnTo>
                  <a:lnTo>
                    <a:pt x="40627" y="701040"/>
                  </a:lnTo>
                  <a:lnTo>
                    <a:pt x="0" y="701040"/>
                  </a:lnTo>
                  <a:lnTo>
                    <a:pt x="0" y="709930"/>
                  </a:lnTo>
                  <a:lnTo>
                    <a:pt x="40627" y="709930"/>
                  </a:lnTo>
                  <a:lnTo>
                    <a:pt x="40627" y="751840"/>
                  </a:lnTo>
                  <a:lnTo>
                    <a:pt x="49644" y="751840"/>
                  </a:lnTo>
                  <a:lnTo>
                    <a:pt x="49644" y="709930"/>
                  </a:lnTo>
                  <a:lnTo>
                    <a:pt x="91401" y="709930"/>
                  </a:lnTo>
                  <a:lnTo>
                    <a:pt x="91401" y="701040"/>
                  </a:lnTo>
                  <a:close/>
                </a:path>
                <a:path w="2262505" h="3830954">
                  <a:moveTo>
                    <a:pt x="269671" y="70129"/>
                  </a:moveTo>
                  <a:lnTo>
                    <a:pt x="266280" y="73507"/>
                  </a:lnTo>
                  <a:lnTo>
                    <a:pt x="264033" y="76898"/>
                  </a:lnTo>
                  <a:lnTo>
                    <a:pt x="260642" y="79159"/>
                  </a:lnTo>
                  <a:lnTo>
                    <a:pt x="260642" y="90436"/>
                  </a:lnTo>
                  <a:lnTo>
                    <a:pt x="269671" y="90436"/>
                  </a:lnTo>
                  <a:lnTo>
                    <a:pt x="269671" y="70129"/>
                  </a:lnTo>
                  <a:close/>
                </a:path>
                <a:path w="2262505" h="3830954">
                  <a:moveTo>
                    <a:pt x="311416" y="2241550"/>
                  </a:moveTo>
                  <a:lnTo>
                    <a:pt x="269671" y="2241550"/>
                  </a:lnTo>
                  <a:lnTo>
                    <a:pt x="269671" y="2199640"/>
                  </a:lnTo>
                  <a:lnTo>
                    <a:pt x="260642" y="2199640"/>
                  </a:lnTo>
                  <a:lnTo>
                    <a:pt x="260642" y="2241550"/>
                  </a:lnTo>
                  <a:lnTo>
                    <a:pt x="220027" y="2241550"/>
                  </a:lnTo>
                  <a:lnTo>
                    <a:pt x="220027" y="2250440"/>
                  </a:lnTo>
                  <a:lnTo>
                    <a:pt x="260642" y="2250440"/>
                  </a:lnTo>
                  <a:lnTo>
                    <a:pt x="260642" y="2291080"/>
                  </a:lnTo>
                  <a:lnTo>
                    <a:pt x="269671" y="2291080"/>
                  </a:lnTo>
                  <a:lnTo>
                    <a:pt x="269671" y="2250440"/>
                  </a:lnTo>
                  <a:lnTo>
                    <a:pt x="311416" y="2250440"/>
                  </a:lnTo>
                  <a:lnTo>
                    <a:pt x="311416" y="2241550"/>
                  </a:lnTo>
                  <a:close/>
                </a:path>
                <a:path w="2262505" h="3830954">
                  <a:moveTo>
                    <a:pt x="311416" y="1800860"/>
                  </a:moveTo>
                  <a:lnTo>
                    <a:pt x="269671" y="1800860"/>
                  </a:lnTo>
                  <a:lnTo>
                    <a:pt x="269671" y="1758950"/>
                  </a:lnTo>
                  <a:lnTo>
                    <a:pt x="260642" y="1758950"/>
                  </a:lnTo>
                  <a:lnTo>
                    <a:pt x="260642" y="1800860"/>
                  </a:lnTo>
                  <a:lnTo>
                    <a:pt x="220027" y="1800860"/>
                  </a:lnTo>
                  <a:lnTo>
                    <a:pt x="220027" y="1809750"/>
                  </a:lnTo>
                  <a:lnTo>
                    <a:pt x="260642" y="1809750"/>
                  </a:lnTo>
                  <a:lnTo>
                    <a:pt x="260642" y="1851660"/>
                  </a:lnTo>
                  <a:lnTo>
                    <a:pt x="269671" y="1851660"/>
                  </a:lnTo>
                  <a:lnTo>
                    <a:pt x="269671" y="1809750"/>
                  </a:lnTo>
                  <a:lnTo>
                    <a:pt x="311416" y="1809750"/>
                  </a:lnTo>
                  <a:lnTo>
                    <a:pt x="311416" y="1800860"/>
                  </a:lnTo>
                  <a:close/>
                </a:path>
                <a:path w="2262505" h="3830954">
                  <a:moveTo>
                    <a:pt x="311416" y="920750"/>
                  </a:moveTo>
                  <a:lnTo>
                    <a:pt x="269671" y="920750"/>
                  </a:lnTo>
                  <a:lnTo>
                    <a:pt x="269671" y="880110"/>
                  </a:lnTo>
                  <a:lnTo>
                    <a:pt x="260642" y="880110"/>
                  </a:lnTo>
                  <a:lnTo>
                    <a:pt x="260642" y="920750"/>
                  </a:lnTo>
                  <a:lnTo>
                    <a:pt x="220027" y="920750"/>
                  </a:lnTo>
                  <a:lnTo>
                    <a:pt x="220027" y="929640"/>
                  </a:lnTo>
                  <a:lnTo>
                    <a:pt x="260642" y="929640"/>
                  </a:lnTo>
                  <a:lnTo>
                    <a:pt x="260642" y="971550"/>
                  </a:lnTo>
                  <a:lnTo>
                    <a:pt x="269671" y="971550"/>
                  </a:lnTo>
                  <a:lnTo>
                    <a:pt x="269671" y="929640"/>
                  </a:lnTo>
                  <a:lnTo>
                    <a:pt x="311416" y="929640"/>
                  </a:lnTo>
                  <a:lnTo>
                    <a:pt x="311416" y="920750"/>
                  </a:lnTo>
                  <a:close/>
                </a:path>
                <a:path w="2262505" h="3830954">
                  <a:moveTo>
                    <a:pt x="311416" y="481330"/>
                  </a:moveTo>
                  <a:lnTo>
                    <a:pt x="269671" y="481330"/>
                  </a:lnTo>
                  <a:lnTo>
                    <a:pt x="269671" y="440690"/>
                  </a:lnTo>
                  <a:lnTo>
                    <a:pt x="260642" y="440690"/>
                  </a:lnTo>
                  <a:lnTo>
                    <a:pt x="260642" y="481330"/>
                  </a:lnTo>
                  <a:lnTo>
                    <a:pt x="220027" y="481330"/>
                  </a:lnTo>
                  <a:lnTo>
                    <a:pt x="220027" y="491490"/>
                  </a:lnTo>
                  <a:lnTo>
                    <a:pt x="260642" y="491490"/>
                  </a:lnTo>
                  <a:lnTo>
                    <a:pt x="260642" y="532130"/>
                  </a:lnTo>
                  <a:lnTo>
                    <a:pt x="269671" y="532130"/>
                  </a:lnTo>
                  <a:lnTo>
                    <a:pt x="269671" y="491490"/>
                  </a:lnTo>
                  <a:lnTo>
                    <a:pt x="311416" y="491490"/>
                  </a:lnTo>
                  <a:lnTo>
                    <a:pt x="311416" y="481330"/>
                  </a:lnTo>
                  <a:close/>
                </a:path>
                <a:path w="2262505" h="3830954">
                  <a:moveTo>
                    <a:pt x="311416" y="41922"/>
                  </a:moveTo>
                  <a:lnTo>
                    <a:pt x="301256" y="41922"/>
                  </a:lnTo>
                  <a:lnTo>
                    <a:pt x="297878" y="45300"/>
                  </a:lnTo>
                  <a:lnTo>
                    <a:pt x="294487" y="47561"/>
                  </a:lnTo>
                  <a:lnTo>
                    <a:pt x="291109" y="50952"/>
                  </a:lnTo>
                  <a:lnTo>
                    <a:pt x="311416" y="50952"/>
                  </a:lnTo>
                  <a:lnTo>
                    <a:pt x="311416" y="41922"/>
                  </a:lnTo>
                  <a:close/>
                </a:path>
                <a:path w="2262505" h="3830954">
                  <a:moveTo>
                    <a:pt x="531431" y="3339960"/>
                  </a:moveTo>
                  <a:lnTo>
                    <a:pt x="530313" y="3343351"/>
                  </a:lnTo>
                  <a:lnTo>
                    <a:pt x="531431" y="3345611"/>
                  </a:lnTo>
                  <a:lnTo>
                    <a:pt x="531431" y="3339960"/>
                  </a:lnTo>
                  <a:close/>
                </a:path>
                <a:path w="2262505" h="3830954">
                  <a:moveTo>
                    <a:pt x="531431" y="2899410"/>
                  </a:moveTo>
                  <a:lnTo>
                    <a:pt x="489686" y="2899410"/>
                  </a:lnTo>
                  <a:lnTo>
                    <a:pt x="489686" y="2858770"/>
                  </a:lnTo>
                  <a:lnTo>
                    <a:pt x="480656" y="2858770"/>
                  </a:lnTo>
                  <a:lnTo>
                    <a:pt x="480656" y="2899410"/>
                  </a:lnTo>
                  <a:lnTo>
                    <a:pt x="438912" y="2899410"/>
                  </a:lnTo>
                  <a:lnTo>
                    <a:pt x="438912" y="2909570"/>
                  </a:lnTo>
                  <a:lnTo>
                    <a:pt x="480656" y="2909570"/>
                  </a:lnTo>
                  <a:lnTo>
                    <a:pt x="480656" y="2950210"/>
                  </a:lnTo>
                  <a:lnTo>
                    <a:pt x="489686" y="2950210"/>
                  </a:lnTo>
                  <a:lnTo>
                    <a:pt x="489686" y="2909570"/>
                  </a:lnTo>
                  <a:lnTo>
                    <a:pt x="531431" y="2909570"/>
                  </a:lnTo>
                  <a:lnTo>
                    <a:pt x="531431" y="2899410"/>
                  </a:lnTo>
                  <a:close/>
                </a:path>
                <a:path w="2262505" h="3830954">
                  <a:moveTo>
                    <a:pt x="531431" y="2461260"/>
                  </a:moveTo>
                  <a:lnTo>
                    <a:pt x="489686" y="2461260"/>
                  </a:lnTo>
                  <a:lnTo>
                    <a:pt x="489686" y="2419350"/>
                  </a:lnTo>
                  <a:lnTo>
                    <a:pt x="480656" y="2419350"/>
                  </a:lnTo>
                  <a:lnTo>
                    <a:pt x="480656" y="2461260"/>
                  </a:lnTo>
                  <a:lnTo>
                    <a:pt x="438912" y="2461260"/>
                  </a:lnTo>
                  <a:lnTo>
                    <a:pt x="438912" y="2470150"/>
                  </a:lnTo>
                  <a:lnTo>
                    <a:pt x="480656" y="2470150"/>
                  </a:lnTo>
                  <a:lnTo>
                    <a:pt x="480656" y="2510790"/>
                  </a:lnTo>
                  <a:lnTo>
                    <a:pt x="489686" y="2510790"/>
                  </a:lnTo>
                  <a:lnTo>
                    <a:pt x="489686" y="2470150"/>
                  </a:lnTo>
                  <a:lnTo>
                    <a:pt x="531431" y="2470150"/>
                  </a:lnTo>
                  <a:lnTo>
                    <a:pt x="531431" y="2461260"/>
                  </a:lnTo>
                  <a:close/>
                </a:path>
                <a:path w="2262505" h="3830954">
                  <a:moveTo>
                    <a:pt x="531431" y="2020570"/>
                  </a:moveTo>
                  <a:lnTo>
                    <a:pt x="489686" y="2020570"/>
                  </a:lnTo>
                  <a:lnTo>
                    <a:pt x="489686" y="1978660"/>
                  </a:lnTo>
                  <a:lnTo>
                    <a:pt x="480656" y="1978660"/>
                  </a:lnTo>
                  <a:lnTo>
                    <a:pt x="480656" y="2020570"/>
                  </a:lnTo>
                  <a:lnTo>
                    <a:pt x="438912" y="2020570"/>
                  </a:lnTo>
                  <a:lnTo>
                    <a:pt x="438912" y="2029460"/>
                  </a:lnTo>
                  <a:lnTo>
                    <a:pt x="480656" y="2029460"/>
                  </a:lnTo>
                  <a:lnTo>
                    <a:pt x="480656" y="2070100"/>
                  </a:lnTo>
                  <a:lnTo>
                    <a:pt x="489686" y="2070100"/>
                  </a:lnTo>
                  <a:lnTo>
                    <a:pt x="489686" y="2029460"/>
                  </a:lnTo>
                  <a:lnTo>
                    <a:pt x="531431" y="2029460"/>
                  </a:lnTo>
                  <a:lnTo>
                    <a:pt x="531431" y="2020570"/>
                  </a:lnTo>
                  <a:close/>
                </a:path>
                <a:path w="2262505" h="3830954">
                  <a:moveTo>
                    <a:pt x="531431" y="701040"/>
                  </a:moveTo>
                  <a:lnTo>
                    <a:pt x="489686" y="701040"/>
                  </a:lnTo>
                  <a:lnTo>
                    <a:pt x="489686" y="660400"/>
                  </a:lnTo>
                  <a:lnTo>
                    <a:pt x="480656" y="660400"/>
                  </a:lnTo>
                  <a:lnTo>
                    <a:pt x="480656" y="701040"/>
                  </a:lnTo>
                  <a:lnTo>
                    <a:pt x="438912" y="701040"/>
                  </a:lnTo>
                  <a:lnTo>
                    <a:pt x="438912" y="709930"/>
                  </a:lnTo>
                  <a:lnTo>
                    <a:pt x="480656" y="709930"/>
                  </a:lnTo>
                  <a:lnTo>
                    <a:pt x="480656" y="751840"/>
                  </a:lnTo>
                  <a:lnTo>
                    <a:pt x="489686" y="751840"/>
                  </a:lnTo>
                  <a:lnTo>
                    <a:pt x="489686" y="709930"/>
                  </a:lnTo>
                  <a:lnTo>
                    <a:pt x="531431" y="709930"/>
                  </a:lnTo>
                  <a:lnTo>
                    <a:pt x="531431" y="701040"/>
                  </a:lnTo>
                  <a:close/>
                </a:path>
                <a:path w="2262505" h="3830954">
                  <a:moveTo>
                    <a:pt x="531431" y="261620"/>
                  </a:moveTo>
                  <a:lnTo>
                    <a:pt x="489686" y="261620"/>
                  </a:lnTo>
                  <a:lnTo>
                    <a:pt x="489686" y="219710"/>
                  </a:lnTo>
                  <a:lnTo>
                    <a:pt x="480656" y="219710"/>
                  </a:lnTo>
                  <a:lnTo>
                    <a:pt x="480656" y="261620"/>
                  </a:lnTo>
                  <a:lnTo>
                    <a:pt x="438912" y="261620"/>
                  </a:lnTo>
                  <a:lnTo>
                    <a:pt x="438912" y="270510"/>
                  </a:lnTo>
                  <a:lnTo>
                    <a:pt x="480656" y="270510"/>
                  </a:lnTo>
                  <a:lnTo>
                    <a:pt x="480656" y="311150"/>
                  </a:lnTo>
                  <a:lnTo>
                    <a:pt x="489686" y="311150"/>
                  </a:lnTo>
                  <a:lnTo>
                    <a:pt x="489686" y="270510"/>
                  </a:lnTo>
                  <a:lnTo>
                    <a:pt x="531431" y="270510"/>
                  </a:lnTo>
                  <a:lnTo>
                    <a:pt x="531431" y="261620"/>
                  </a:lnTo>
                  <a:close/>
                </a:path>
                <a:path w="2262505" h="3830954">
                  <a:moveTo>
                    <a:pt x="751459" y="3559810"/>
                  </a:moveTo>
                  <a:lnTo>
                    <a:pt x="709714" y="3559810"/>
                  </a:lnTo>
                  <a:lnTo>
                    <a:pt x="709714" y="3517900"/>
                  </a:lnTo>
                  <a:lnTo>
                    <a:pt x="700684" y="3517900"/>
                  </a:lnTo>
                  <a:lnTo>
                    <a:pt x="700684" y="3559810"/>
                  </a:lnTo>
                  <a:lnTo>
                    <a:pt x="658939" y="3559810"/>
                  </a:lnTo>
                  <a:lnTo>
                    <a:pt x="658939" y="3568700"/>
                  </a:lnTo>
                  <a:lnTo>
                    <a:pt x="700684" y="3568700"/>
                  </a:lnTo>
                  <a:lnTo>
                    <a:pt x="700684" y="3610610"/>
                  </a:lnTo>
                  <a:lnTo>
                    <a:pt x="709714" y="3610610"/>
                  </a:lnTo>
                  <a:lnTo>
                    <a:pt x="709714" y="3568700"/>
                  </a:lnTo>
                  <a:lnTo>
                    <a:pt x="751459" y="3568700"/>
                  </a:lnTo>
                  <a:lnTo>
                    <a:pt x="751459" y="3559810"/>
                  </a:lnTo>
                  <a:close/>
                </a:path>
                <a:path w="2262505" h="3830954">
                  <a:moveTo>
                    <a:pt x="751459" y="3120390"/>
                  </a:moveTo>
                  <a:lnTo>
                    <a:pt x="709714" y="3120390"/>
                  </a:lnTo>
                  <a:lnTo>
                    <a:pt x="709714" y="3079750"/>
                  </a:lnTo>
                  <a:lnTo>
                    <a:pt x="700684" y="3079750"/>
                  </a:lnTo>
                  <a:lnTo>
                    <a:pt x="700684" y="3120390"/>
                  </a:lnTo>
                  <a:lnTo>
                    <a:pt x="658939" y="3120390"/>
                  </a:lnTo>
                  <a:lnTo>
                    <a:pt x="658939" y="3129280"/>
                  </a:lnTo>
                  <a:lnTo>
                    <a:pt x="700684" y="3129280"/>
                  </a:lnTo>
                  <a:lnTo>
                    <a:pt x="700684" y="3171190"/>
                  </a:lnTo>
                  <a:lnTo>
                    <a:pt x="709714" y="3171190"/>
                  </a:lnTo>
                  <a:lnTo>
                    <a:pt x="709714" y="3129280"/>
                  </a:lnTo>
                  <a:lnTo>
                    <a:pt x="751459" y="3129280"/>
                  </a:lnTo>
                  <a:lnTo>
                    <a:pt x="751459" y="3120390"/>
                  </a:lnTo>
                  <a:close/>
                </a:path>
                <a:path w="2262505" h="3830954">
                  <a:moveTo>
                    <a:pt x="751459" y="2679700"/>
                  </a:moveTo>
                  <a:lnTo>
                    <a:pt x="709714" y="2679700"/>
                  </a:lnTo>
                  <a:lnTo>
                    <a:pt x="709714" y="2639060"/>
                  </a:lnTo>
                  <a:lnTo>
                    <a:pt x="700684" y="2639060"/>
                  </a:lnTo>
                  <a:lnTo>
                    <a:pt x="700684" y="2679700"/>
                  </a:lnTo>
                  <a:lnTo>
                    <a:pt x="658939" y="2679700"/>
                  </a:lnTo>
                  <a:lnTo>
                    <a:pt x="658939" y="2689860"/>
                  </a:lnTo>
                  <a:lnTo>
                    <a:pt x="700684" y="2689860"/>
                  </a:lnTo>
                  <a:lnTo>
                    <a:pt x="700684" y="2730500"/>
                  </a:lnTo>
                  <a:lnTo>
                    <a:pt x="709714" y="2730500"/>
                  </a:lnTo>
                  <a:lnTo>
                    <a:pt x="709714" y="2689860"/>
                  </a:lnTo>
                  <a:lnTo>
                    <a:pt x="751459" y="2689860"/>
                  </a:lnTo>
                  <a:lnTo>
                    <a:pt x="751459" y="2679700"/>
                  </a:lnTo>
                  <a:close/>
                </a:path>
                <a:path w="2262505" h="3830954">
                  <a:moveTo>
                    <a:pt x="751459" y="2241550"/>
                  </a:moveTo>
                  <a:lnTo>
                    <a:pt x="709714" y="2241550"/>
                  </a:lnTo>
                  <a:lnTo>
                    <a:pt x="709714" y="2199640"/>
                  </a:lnTo>
                  <a:lnTo>
                    <a:pt x="700684" y="2199640"/>
                  </a:lnTo>
                  <a:lnTo>
                    <a:pt x="700684" y="2241550"/>
                  </a:lnTo>
                  <a:lnTo>
                    <a:pt x="658939" y="2241550"/>
                  </a:lnTo>
                  <a:lnTo>
                    <a:pt x="658939" y="2250440"/>
                  </a:lnTo>
                  <a:lnTo>
                    <a:pt x="700684" y="2250440"/>
                  </a:lnTo>
                  <a:lnTo>
                    <a:pt x="700684" y="2291080"/>
                  </a:lnTo>
                  <a:lnTo>
                    <a:pt x="709714" y="2291080"/>
                  </a:lnTo>
                  <a:lnTo>
                    <a:pt x="709714" y="2250440"/>
                  </a:lnTo>
                  <a:lnTo>
                    <a:pt x="751459" y="2250440"/>
                  </a:lnTo>
                  <a:lnTo>
                    <a:pt x="751459" y="2241550"/>
                  </a:lnTo>
                  <a:close/>
                </a:path>
                <a:path w="2262505" h="3830954">
                  <a:moveTo>
                    <a:pt x="751459" y="1800860"/>
                  </a:moveTo>
                  <a:lnTo>
                    <a:pt x="709714" y="1800860"/>
                  </a:lnTo>
                  <a:lnTo>
                    <a:pt x="709714" y="1758950"/>
                  </a:lnTo>
                  <a:lnTo>
                    <a:pt x="700684" y="1758950"/>
                  </a:lnTo>
                  <a:lnTo>
                    <a:pt x="700684" y="1800860"/>
                  </a:lnTo>
                  <a:lnTo>
                    <a:pt x="658939" y="1800860"/>
                  </a:lnTo>
                  <a:lnTo>
                    <a:pt x="658939" y="1809750"/>
                  </a:lnTo>
                  <a:lnTo>
                    <a:pt x="700684" y="1809750"/>
                  </a:lnTo>
                  <a:lnTo>
                    <a:pt x="700684" y="1851660"/>
                  </a:lnTo>
                  <a:lnTo>
                    <a:pt x="709714" y="1851660"/>
                  </a:lnTo>
                  <a:lnTo>
                    <a:pt x="709714" y="1809750"/>
                  </a:lnTo>
                  <a:lnTo>
                    <a:pt x="751459" y="1809750"/>
                  </a:lnTo>
                  <a:lnTo>
                    <a:pt x="751459" y="1800860"/>
                  </a:lnTo>
                  <a:close/>
                </a:path>
                <a:path w="2262505" h="3830954">
                  <a:moveTo>
                    <a:pt x="751459" y="920750"/>
                  </a:moveTo>
                  <a:lnTo>
                    <a:pt x="709714" y="920750"/>
                  </a:lnTo>
                  <a:lnTo>
                    <a:pt x="709714" y="880110"/>
                  </a:lnTo>
                  <a:lnTo>
                    <a:pt x="700684" y="880110"/>
                  </a:lnTo>
                  <a:lnTo>
                    <a:pt x="700684" y="920750"/>
                  </a:lnTo>
                  <a:lnTo>
                    <a:pt x="658939" y="920750"/>
                  </a:lnTo>
                  <a:lnTo>
                    <a:pt x="658939" y="929640"/>
                  </a:lnTo>
                  <a:lnTo>
                    <a:pt x="700684" y="929640"/>
                  </a:lnTo>
                  <a:lnTo>
                    <a:pt x="700684" y="971550"/>
                  </a:lnTo>
                  <a:lnTo>
                    <a:pt x="709714" y="971550"/>
                  </a:lnTo>
                  <a:lnTo>
                    <a:pt x="709714" y="929640"/>
                  </a:lnTo>
                  <a:lnTo>
                    <a:pt x="751459" y="929640"/>
                  </a:lnTo>
                  <a:lnTo>
                    <a:pt x="751459" y="920750"/>
                  </a:lnTo>
                  <a:close/>
                </a:path>
                <a:path w="2262505" h="3830954">
                  <a:moveTo>
                    <a:pt x="751459" y="481330"/>
                  </a:moveTo>
                  <a:lnTo>
                    <a:pt x="709714" y="481330"/>
                  </a:lnTo>
                  <a:lnTo>
                    <a:pt x="709714" y="440690"/>
                  </a:lnTo>
                  <a:lnTo>
                    <a:pt x="700684" y="440690"/>
                  </a:lnTo>
                  <a:lnTo>
                    <a:pt x="700684" y="481330"/>
                  </a:lnTo>
                  <a:lnTo>
                    <a:pt x="658939" y="481330"/>
                  </a:lnTo>
                  <a:lnTo>
                    <a:pt x="658939" y="491490"/>
                  </a:lnTo>
                  <a:lnTo>
                    <a:pt x="700684" y="491490"/>
                  </a:lnTo>
                  <a:lnTo>
                    <a:pt x="700684" y="532130"/>
                  </a:lnTo>
                  <a:lnTo>
                    <a:pt x="709714" y="532130"/>
                  </a:lnTo>
                  <a:lnTo>
                    <a:pt x="709714" y="491490"/>
                  </a:lnTo>
                  <a:lnTo>
                    <a:pt x="751459" y="491490"/>
                  </a:lnTo>
                  <a:lnTo>
                    <a:pt x="751459" y="481330"/>
                  </a:lnTo>
                  <a:close/>
                </a:path>
                <a:path w="2262505" h="3830954">
                  <a:moveTo>
                    <a:pt x="751459" y="41910"/>
                  </a:moveTo>
                  <a:lnTo>
                    <a:pt x="709714" y="41910"/>
                  </a:lnTo>
                  <a:lnTo>
                    <a:pt x="709714" y="0"/>
                  </a:lnTo>
                  <a:lnTo>
                    <a:pt x="700684" y="0"/>
                  </a:lnTo>
                  <a:lnTo>
                    <a:pt x="700684" y="41910"/>
                  </a:lnTo>
                  <a:lnTo>
                    <a:pt x="658939" y="41910"/>
                  </a:lnTo>
                  <a:lnTo>
                    <a:pt x="658939" y="50800"/>
                  </a:lnTo>
                  <a:lnTo>
                    <a:pt x="700684" y="50800"/>
                  </a:lnTo>
                  <a:lnTo>
                    <a:pt x="700684" y="91440"/>
                  </a:lnTo>
                  <a:lnTo>
                    <a:pt x="709714" y="91440"/>
                  </a:lnTo>
                  <a:lnTo>
                    <a:pt x="709714" y="50800"/>
                  </a:lnTo>
                  <a:lnTo>
                    <a:pt x="751459" y="50800"/>
                  </a:lnTo>
                  <a:lnTo>
                    <a:pt x="751459" y="41910"/>
                  </a:lnTo>
                  <a:close/>
                </a:path>
                <a:path w="2262505" h="3830954">
                  <a:moveTo>
                    <a:pt x="927468" y="3830777"/>
                  </a:moveTo>
                  <a:lnTo>
                    <a:pt x="922959" y="3828529"/>
                  </a:lnTo>
                  <a:lnTo>
                    <a:pt x="920699" y="3828529"/>
                  </a:lnTo>
                  <a:lnTo>
                    <a:pt x="920699" y="3830777"/>
                  </a:lnTo>
                  <a:lnTo>
                    <a:pt x="927468" y="3830777"/>
                  </a:lnTo>
                  <a:close/>
                </a:path>
                <a:path w="2262505" h="3830954">
                  <a:moveTo>
                    <a:pt x="971473" y="3780002"/>
                  </a:moveTo>
                  <a:lnTo>
                    <a:pt x="929728" y="3780002"/>
                  </a:lnTo>
                  <a:lnTo>
                    <a:pt x="929728" y="3738257"/>
                  </a:lnTo>
                  <a:lnTo>
                    <a:pt x="920699" y="3738257"/>
                  </a:lnTo>
                  <a:lnTo>
                    <a:pt x="920699" y="3780002"/>
                  </a:lnTo>
                  <a:lnTo>
                    <a:pt x="878954" y="3780002"/>
                  </a:lnTo>
                  <a:lnTo>
                    <a:pt x="878954" y="3789032"/>
                  </a:lnTo>
                  <a:lnTo>
                    <a:pt x="920699" y="3789032"/>
                  </a:lnTo>
                  <a:lnTo>
                    <a:pt x="920699" y="3827399"/>
                  </a:lnTo>
                  <a:lnTo>
                    <a:pt x="922959" y="3828529"/>
                  </a:lnTo>
                  <a:lnTo>
                    <a:pt x="925220" y="3829647"/>
                  </a:lnTo>
                  <a:lnTo>
                    <a:pt x="929728" y="3829647"/>
                  </a:lnTo>
                  <a:lnTo>
                    <a:pt x="929728" y="3789032"/>
                  </a:lnTo>
                  <a:lnTo>
                    <a:pt x="971473" y="3789032"/>
                  </a:lnTo>
                  <a:lnTo>
                    <a:pt x="971473" y="3780002"/>
                  </a:lnTo>
                  <a:close/>
                </a:path>
                <a:path w="2262505" h="3830954">
                  <a:moveTo>
                    <a:pt x="1190371" y="3559810"/>
                  </a:moveTo>
                  <a:lnTo>
                    <a:pt x="1098981" y="3559810"/>
                  </a:lnTo>
                  <a:lnTo>
                    <a:pt x="1098981" y="3568700"/>
                  </a:lnTo>
                  <a:lnTo>
                    <a:pt x="1140726" y="3568700"/>
                  </a:lnTo>
                  <a:lnTo>
                    <a:pt x="1140726" y="3610610"/>
                  </a:lnTo>
                  <a:lnTo>
                    <a:pt x="1149743" y="3610610"/>
                  </a:lnTo>
                  <a:lnTo>
                    <a:pt x="1149743" y="3568700"/>
                  </a:lnTo>
                  <a:lnTo>
                    <a:pt x="1190371" y="3568700"/>
                  </a:lnTo>
                  <a:lnTo>
                    <a:pt x="1190371" y="3559810"/>
                  </a:lnTo>
                  <a:close/>
                </a:path>
                <a:path w="2262505" h="3830954">
                  <a:moveTo>
                    <a:pt x="1410385" y="3779520"/>
                  </a:moveTo>
                  <a:lnTo>
                    <a:pt x="1369771" y="3779520"/>
                  </a:lnTo>
                  <a:lnTo>
                    <a:pt x="1369771" y="3738880"/>
                  </a:lnTo>
                  <a:lnTo>
                    <a:pt x="1360741" y="3738880"/>
                  </a:lnTo>
                  <a:lnTo>
                    <a:pt x="1360741" y="3779520"/>
                  </a:lnTo>
                  <a:lnTo>
                    <a:pt x="1318996" y="3779520"/>
                  </a:lnTo>
                  <a:lnTo>
                    <a:pt x="1318996" y="3788410"/>
                  </a:lnTo>
                  <a:lnTo>
                    <a:pt x="1360741" y="3788410"/>
                  </a:lnTo>
                  <a:lnTo>
                    <a:pt x="1360741" y="3830320"/>
                  </a:lnTo>
                  <a:lnTo>
                    <a:pt x="1369771" y="3830320"/>
                  </a:lnTo>
                  <a:lnTo>
                    <a:pt x="1369771" y="3788410"/>
                  </a:lnTo>
                  <a:lnTo>
                    <a:pt x="1410385" y="3788410"/>
                  </a:lnTo>
                  <a:lnTo>
                    <a:pt x="1410385" y="3779520"/>
                  </a:lnTo>
                  <a:close/>
                </a:path>
                <a:path w="2262505" h="3830954">
                  <a:moveTo>
                    <a:pt x="1850428" y="3779520"/>
                  </a:moveTo>
                  <a:lnTo>
                    <a:pt x="1808683" y="3779520"/>
                  </a:lnTo>
                  <a:lnTo>
                    <a:pt x="1808683" y="3738880"/>
                  </a:lnTo>
                  <a:lnTo>
                    <a:pt x="1799653" y="3738880"/>
                  </a:lnTo>
                  <a:lnTo>
                    <a:pt x="1799653" y="3779520"/>
                  </a:lnTo>
                  <a:lnTo>
                    <a:pt x="1759038" y="3779520"/>
                  </a:lnTo>
                  <a:lnTo>
                    <a:pt x="1759038" y="3788410"/>
                  </a:lnTo>
                  <a:lnTo>
                    <a:pt x="1799653" y="3788410"/>
                  </a:lnTo>
                  <a:lnTo>
                    <a:pt x="1799653" y="3830320"/>
                  </a:lnTo>
                  <a:lnTo>
                    <a:pt x="1808683" y="3830320"/>
                  </a:lnTo>
                  <a:lnTo>
                    <a:pt x="1808683" y="3788410"/>
                  </a:lnTo>
                  <a:lnTo>
                    <a:pt x="1850428" y="3788410"/>
                  </a:lnTo>
                  <a:lnTo>
                    <a:pt x="1850428" y="3779520"/>
                  </a:lnTo>
                  <a:close/>
                </a:path>
                <a:path w="2262505" h="3830954">
                  <a:moveTo>
                    <a:pt x="2262263" y="3780002"/>
                  </a:moveTo>
                  <a:lnTo>
                    <a:pt x="2249855" y="3780002"/>
                  </a:lnTo>
                  <a:lnTo>
                    <a:pt x="2249855" y="3738257"/>
                  </a:lnTo>
                  <a:lnTo>
                    <a:pt x="2248725" y="3738257"/>
                  </a:lnTo>
                  <a:lnTo>
                    <a:pt x="2239695" y="3738257"/>
                  </a:lnTo>
                  <a:lnTo>
                    <a:pt x="2239695" y="3780002"/>
                  </a:lnTo>
                  <a:lnTo>
                    <a:pt x="2199081" y="3780002"/>
                  </a:lnTo>
                  <a:lnTo>
                    <a:pt x="2199081" y="3789032"/>
                  </a:lnTo>
                  <a:lnTo>
                    <a:pt x="2240826" y="3789032"/>
                  </a:lnTo>
                  <a:lnTo>
                    <a:pt x="2240826" y="3790162"/>
                  </a:lnTo>
                  <a:lnTo>
                    <a:pt x="2247595" y="3786771"/>
                  </a:lnTo>
                  <a:lnTo>
                    <a:pt x="2255494" y="3783393"/>
                  </a:lnTo>
                  <a:lnTo>
                    <a:pt x="2262263" y="3780002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36996" y="4240681"/>
              <a:ext cx="971550" cy="702310"/>
            </a:xfrm>
            <a:custGeom>
              <a:avLst/>
              <a:gdLst/>
              <a:ahLst/>
              <a:cxnLst/>
              <a:rect l="l" t="t" r="r" b="b"/>
              <a:pathLst>
                <a:path w="971550" h="702310">
                  <a:moveTo>
                    <a:pt x="91389" y="431800"/>
                  </a:moveTo>
                  <a:lnTo>
                    <a:pt x="49644" y="431800"/>
                  </a:lnTo>
                  <a:lnTo>
                    <a:pt x="49644" y="391160"/>
                  </a:lnTo>
                  <a:lnTo>
                    <a:pt x="40614" y="391160"/>
                  </a:lnTo>
                  <a:lnTo>
                    <a:pt x="40614" y="431800"/>
                  </a:lnTo>
                  <a:lnTo>
                    <a:pt x="0" y="431800"/>
                  </a:lnTo>
                  <a:lnTo>
                    <a:pt x="0" y="440690"/>
                  </a:lnTo>
                  <a:lnTo>
                    <a:pt x="40614" y="440690"/>
                  </a:lnTo>
                  <a:lnTo>
                    <a:pt x="40614" y="482600"/>
                  </a:lnTo>
                  <a:lnTo>
                    <a:pt x="49644" y="482600"/>
                  </a:lnTo>
                  <a:lnTo>
                    <a:pt x="49644" y="440690"/>
                  </a:lnTo>
                  <a:lnTo>
                    <a:pt x="91389" y="440690"/>
                  </a:lnTo>
                  <a:lnTo>
                    <a:pt x="91389" y="431800"/>
                  </a:lnTo>
                  <a:close/>
                </a:path>
                <a:path w="971550" h="702310">
                  <a:moveTo>
                    <a:pt x="311416" y="651510"/>
                  </a:moveTo>
                  <a:lnTo>
                    <a:pt x="269659" y="651510"/>
                  </a:lnTo>
                  <a:lnTo>
                    <a:pt x="269659" y="609600"/>
                  </a:lnTo>
                  <a:lnTo>
                    <a:pt x="260642" y="609600"/>
                  </a:lnTo>
                  <a:lnTo>
                    <a:pt x="260642" y="651510"/>
                  </a:lnTo>
                  <a:lnTo>
                    <a:pt x="220014" y="651510"/>
                  </a:lnTo>
                  <a:lnTo>
                    <a:pt x="220014" y="660400"/>
                  </a:lnTo>
                  <a:lnTo>
                    <a:pt x="260642" y="660400"/>
                  </a:lnTo>
                  <a:lnTo>
                    <a:pt x="260642" y="702310"/>
                  </a:lnTo>
                  <a:lnTo>
                    <a:pt x="269659" y="702310"/>
                  </a:lnTo>
                  <a:lnTo>
                    <a:pt x="269659" y="660400"/>
                  </a:lnTo>
                  <a:lnTo>
                    <a:pt x="311416" y="660400"/>
                  </a:lnTo>
                  <a:lnTo>
                    <a:pt x="311416" y="651510"/>
                  </a:lnTo>
                  <a:close/>
                </a:path>
                <a:path w="971550" h="702310">
                  <a:moveTo>
                    <a:pt x="311416" y="210820"/>
                  </a:moveTo>
                  <a:lnTo>
                    <a:pt x="269659" y="210820"/>
                  </a:lnTo>
                  <a:lnTo>
                    <a:pt x="269659" y="170180"/>
                  </a:lnTo>
                  <a:lnTo>
                    <a:pt x="260642" y="170180"/>
                  </a:lnTo>
                  <a:lnTo>
                    <a:pt x="260642" y="210820"/>
                  </a:lnTo>
                  <a:lnTo>
                    <a:pt x="220014" y="210820"/>
                  </a:lnTo>
                  <a:lnTo>
                    <a:pt x="220014" y="219710"/>
                  </a:lnTo>
                  <a:lnTo>
                    <a:pt x="260642" y="219710"/>
                  </a:lnTo>
                  <a:lnTo>
                    <a:pt x="260642" y="261620"/>
                  </a:lnTo>
                  <a:lnTo>
                    <a:pt x="269659" y="261620"/>
                  </a:lnTo>
                  <a:lnTo>
                    <a:pt x="269659" y="219710"/>
                  </a:lnTo>
                  <a:lnTo>
                    <a:pt x="311416" y="219710"/>
                  </a:lnTo>
                  <a:lnTo>
                    <a:pt x="311416" y="210820"/>
                  </a:lnTo>
                  <a:close/>
                </a:path>
                <a:path w="971550" h="702310">
                  <a:moveTo>
                    <a:pt x="489686" y="0"/>
                  </a:moveTo>
                  <a:lnTo>
                    <a:pt x="480656" y="0"/>
                  </a:lnTo>
                  <a:lnTo>
                    <a:pt x="480656" y="41910"/>
                  </a:lnTo>
                  <a:lnTo>
                    <a:pt x="489686" y="41910"/>
                  </a:lnTo>
                  <a:lnTo>
                    <a:pt x="489686" y="0"/>
                  </a:lnTo>
                  <a:close/>
                </a:path>
                <a:path w="971550" h="702310">
                  <a:moveTo>
                    <a:pt x="531431" y="431800"/>
                  </a:moveTo>
                  <a:lnTo>
                    <a:pt x="489686" y="431800"/>
                  </a:lnTo>
                  <a:lnTo>
                    <a:pt x="489686" y="391160"/>
                  </a:lnTo>
                  <a:lnTo>
                    <a:pt x="480656" y="391160"/>
                  </a:lnTo>
                  <a:lnTo>
                    <a:pt x="480656" y="431800"/>
                  </a:lnTo>
                  <a:lnTo>
                    <a:pt x="440042" y="431800"/>
                  </a:lnTo>
                  <a:lnTo>
                    <a:pt x="440042" y="440690"/>
                  </a:lnTo>
                  <a:lnTo>
                    <a:pt x="480656" y="440690"/>
                  </a:lnTo>
                  <a:lnTo>
                    <a:pt x="480656" y="482600"/>
                  </a:lnTo>
                  <a:lnTo>
                    <a:pt x="489686" y="482600"/>
                  </a:lnTo>
                  <a:lnTo>
                    <a:pt x="489686" y="440690"/>
                  </a:lnTo>
                  <a:lnTo>
                    <a:pt x="531431" y="440690"/>
                  </a:lnTo>
                  <a:lnTo>
                    <a:pt x="531431" y="431800"/>
                  </a:lnTo>
                  <a:close/>
                </a:path>
                <a:path w="971550" h="702310">
                  <a:moveTo>
                    <a:pt x="751446" y="651510"/>
                  </a:moveTo>
                  <a:lnTo>
                    <a:pt x="709701" y="651510"/>
                  </a:lnTo>
                  <a:lnTo>
                    <a:pt x="709701" y="609600"/>
                  </a:lnTo>
                  <a:lnTo>
                    <a:pt x="700671" y="609600"/>
                  </a:lnTo>
                  <a:lnTo>
                    <a:pt x="700671" y="651510"/>
                  </a:lnTo>
                  <a:lnTo>
                    <a:pt x="658926" y="651510"/>
                  </a:lnTo>
                  <a:lnTo>
                    <a:pt x="658926" y="660400"/>
                  </a:lnTo>
                  <a:lnTo>
                    <a:pt x="700671" y="660400"/>
                  </a:lnTo>
                  <a:lnTo>
                    <a:pt x="700671" y="702310"/>
                  </a:lnTo>
                  <a:lnTo>
                    <a:pt x="709701" y="702310"/>
                  </a:lnTo>
                  <a:lnTo>
                    <a:pt x="709701" y="660400"/>
                  </a:lnTo>
                  <a:lnTo>
                    <a:pt x="751446" y="660400"/>
                  </a:lnTo>
                  <a:lnTo>
                    <a:pt x="751446" y="651510"/>
                  </a:lnTo>
                  <a:close/>
                </a:path>
                <a:path w="971550" h="702310">
                  <a:moveTo>
                    <a:pt x="751446" y="210820"/>
                  </a:moveTo>
                  <a:lnTo>
                    <a:pt x="709701" y="210820"/>
                  </a:lnTo>
                  <a:lnTo>
                    <a:pt x="709701" y="170180"/>
                  </a:lnTo>
                  <a:lnTo>
                    <a:pt x="700671" y="170180"/>
                  </a:lnTo>
                  <a:lnTo>
                    <a:pt x="700671" y="210820"/>
                  </a:lnTo>
                  <a:lnTo>
                    <a:pt x="658926" y="210820"/>
                  </a:lnTo>
                  <a:lnTo>
                    <a:pt x="658926" y="219710"/>
                  </a:lnTo>
                  <a:lnTo>
                    <a:pt x="700671" y="219710"/>
                  </a:lnTo>
                  <a:lnTo>
                    <a:pt x="700671" y="261620"/>
                  </a:lnTo>
                  <a:lnTo>
                    <a:pt x="709701" y="261620"/>
                  </a:lnTo>
                  <a:lnTo>
                    <a:pt x="709701" y="219710"/>
                  </a:lnTo>
                  <a:lnTo>
                    <a:pt x="751446" y="219710"/>
                  </a:lnTo>
                  <a:lnTo>
                    <a:pt x="751446" y="210820"/>
                  </a:lnTo>
                  <a:close/>
                </a:path>
                <a:path w="971550" h="702310">
                  <a:moveTo>
                    <a:pt x="971473" y="431800"/>
                  </a:moveTo>
                  <a:lnTo>
                    <a:pt x="929728" y="431800"/>
                  </a:lnTo>
                  <a:lnTo>
                    <a:pt x="929728" y="391160"/>
                  </a:lnTo>
                  <a:lnTo>
                    <a:pt x="920699" y="391160"/>
                  </a:lnTo>
                  <a:lnTo>
                    <a:pt x="920699" y="431800"/>
                  </a:lnTo>
                  <a:lnTo>
                    <a:pt x="878954" y="431800"/>
                  </a:lnTo>
                  <a:lnTo>
                    <a:pt x="878954" y="440690"/>
                  </a:lnTo>
                  <a:lnTo>
                    <a:pt x="920699" y="440690"/>
                  </a:lnTo>
                  <a:lnTo>
                    <a:pt x="920699" y="482600"/>
                  </a:lnTo>
                  <a:lnTo>
                    <a:pt x="929728" y="482600"/>
                  </a:lnTo>
                  <a:lnTo>
                    <a:pt x="929728" y="440690"/>
                  </a:lnTo>
                  <a:lnTo>
                    <a:pt x="971473" y="440690"/>
                  </a:lnTo>
                  <a:lnTo>
                    <a:pt x="971473" y="4318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37390" y="4537680"/>
              <a:ext cx="1717675" cy="1717675"/>
            </a:xfrm>
            <a:custGeom>
              <a:avLst/>
              <a:gdLst/>
              <a:ahLst/>
              <a:cxnLst/>
              <a:rect l="l" t="t" r="r" b="b"/>
              <a:pathLst>
                <a:path w="1717675" h="1717675">
                  <a:moveTo>
                    <a:pt x="858642" y="1717285"/>
                  </a:moveTo>
                  <a:lnTo>
                    <a:pt x="809949" y="1715924"/>
                  </a:lnTo>
                  <a:lnTo>
                    <a:pt x="761965" y="1711892"/>
                  </a:lnTo>
                  <a:lnTo>
                    <a:pt x="714762" y="1705260"/>
                  </a:lnTo>
                  <a:lnTo>
                    <a:pt x="668413" y="1696101"/>
                  </a:lnTo>
                  <a:lnTo>
                    <a:pt x="622991" y="1684488"/>
                  </a:lnTo>
                  <a:lnTo>
                    <a:pt x="578569" y="1670493"/>
                  </a:lnTo>
                  <a:lnTo>
                    <a:pt x="535218" y="1654190"/>
                  </a:lnTo>
                  <a:lnTo>
                    <a:pt x="493013" y="1635652"/>
                  </a:lnTo>
                  <a:lnTo>
                    <a:pt x="452026" y="1614950"/>
                  </a:lnTo>
                  <a:lnTo>
                    <a:pt x="412329" y="1592157"/>
                  </a:lnTo>
                  <a:lnTo>
                    <a:pt x="373995" y="1567347"/>
                  </a:lnTo>
                  <a:lnTo>
                    <a:pt x="337097" y="1540592"/>
                  </a:lnTo>
                  <a:lnTo>
                    <a:pt x="301708" y="1511964"/>
                  </a:lnTo>
                  <a:lnTo>
                    <a:pt x="267900" y="1481538"/>
                  </a:lnTo>
                  <a:lnTo>
                    <a:pt x="235747" y="1449384"/>
                  </a:lnTo>
                  <a:lnTo>
                    <a:pt x="205320" y="1415576"/>
                  </a:lnTo>
                  <a:lnTo>
                    <a:pt x="176692" y="1380187"/>
                  </a:lnTo>
                  <a:lnTo>
                    <a:pt x="149937" y="1343289"/>
                  </a:lnTo>
                  <a:lnTo>
                    <a:pt x="125127" y="1304955"/>
                  </a:lnTo>
                  <a:lnTo>
                    <a:pt x="102335" y="1265258"/>
                  </a:lnTo>
                  <a:lnTo>
                    <a:pt x="81633" y="1224271"/>
                  </a:lnTo>
                  <a:lnTo>
                    <a:pt x="63094" y="1182066"/>
                  </a:lnTo>
                  <a:lnTo>
                    <a:pt x="46791" y="1138716"/>
                  </a:lnTo>
                  <a:lnTo>
                    <a:pt x="32796" y="1094293"/>
                  </a:lnTo>
                  <a:lnTo>
                    <a:pt x="21184" y="1048871"/>
                  </a:lnTo>
                  <a:lnTo>
                    <a:pt x="12025" y="1002522"/>
                  </a:lnTo>
                  <a:lnTo>
                    <a:pt x="5392" y="955319"/>
                  </a:lnTo>
                  <a:lnTo>
                    <a:pt x="1360" y="907335"/>
                  </a:lnTo>
                  <a:lnTo>
                    <a:pt x="0" y="858642"/>
                  </a:lnTo>
                  <a:lnTo>
                    <a:pt x="1360" y="809949"/>
                  </a:lnTo>
                  <a:lnTo>
                    <a:pt x="5392" y="761965"/>
                  </a:lnTo>
                  <a:lnTo>
                    <a:pt x="12025" y="714762"/>
                  </a:lnTo>
                  <a:lnTo>
                    <a:pt x="21184" y="668413"/>
                  </a:lnTo>
                  <a:lnTo>
                    <a:pt x="32796" y="622991"/>
                  </a:lnTo>
                  <a:lnTo>
                    <a:pt x="46791" y="578569"/>
                  </a:lnTo>
                  <a:lnTo>
                    <a:pt x="63094" y="535219"/>
                  </a:lnTo>
                  <a:lnTo>
                    <a:pt x="81633" y="493013"/>
                  </a:lnTo>
                  <a:lnTo>
                    <a:pt x="102335" y="452026"/>
                  </a:lnTo>
                  <a:lnTo>
                    <a:pt x="125127" y="412329"/>
                  </a:lnTo>
                  <a:lnTo>
                    <a:pt x="149937" y="373995"/>
                  </a:lnTo>
                  <a:lnTo>
                    <a:pt x="176692" y="337097"/>
                  </a:lnTo>
                  <a:lnTo>
                    <a:pt x="205320" y="301708"/>
                  </a:lnTo>
                  <a:lnTo>
                    <a:pt x="235747" y="267900"/>
                  </a:lnTo>
                  <a:lnTo>
                    <a:pt x="267900" y="235747"/>
                  </a:lnTo>
                  <a:lnTo>
                    <a:pt x="301708" y="205320"/>
                  </a:lnTo>
                  <a:lnTo>
                    <a:pt x="337097" y="176692"/>
                  </a:lnTo>
                  <a:lnTo>
                    <a:pt x="373995" y="149937"/>
                  </a:lnTo>
                  <a:lnTo>
                    <a:pt x="412329" y="125127"/>
                  </a:lnTo>
                  <a:lnTo>
                    <a:pt x="452026" y="102335"/>
                  </a:lnTo>
                  <a:lnTo>
                    <a:pt x="493013" y="81633"/>
                  </a:lnTo>
                  <a:lnTo>
                    <a:pt x="535218" y="63094"/>
                  </a:lnTo>
                  <a:lnTo>
                    <a:pt x="578569" y="46791"/>
                  </a:lnTo>
                  <a:lnTo>
                    <a:pt x="622991" y="32796"/>
                  </a:lnTo>
                  <a:lnTo>
                    <a:pt x="668413" y="21184"/>
                  </a:lnTo>
                  <a:lnTo>
                    <a:pt x="714762" y="12025"/>
                  </a:lnTo>
                  <a:lnTo>
                    <a:pt x="761965" y="5392"/>
                  </a:lnTo>
                  <a:lnTo>
                    <a:pt x="809949" y="1360"/>
                  </a:lnTo>
                  <a:lnTo>
                    <a:pt x="858642" y="0"/>
                  </a:lnTo>
                  <a:lnTo>
                    <a:pt x="907335" y="1360"/>
                  </a:lnTo>
                  <a:lnTo>
                    <a:pt x="955319" y="5392"/>
                  </a:lnTo>
                  <a:lnTo>
                    <a:pt x="1002522" y="12025"/>
                  </a:lnTo>
                  <a:lnTo>
                    <a:pt x="1048871" y="21184"/>
                  </a:lnTo>
                  <a:lnTo>
                    <a:pt x="1094293" y="32797"/>
                  </a:lnTo>
                  <a:lnTo>
                    <a:pt x="1138715" y="46791"/>
                  </a:lnTo>
                  <a:lnTo>
                    <a:pt x="1182066" y="63094"/>
                  </a:lnTo>
                  <a:lnTo>
                    <a:pt x="1224271" y="81633"/>
                  </a:lnTo>
                  <a:lnTo>
                    <a:pt x="1265258" y="102335"/>
                  </a:lnTo>
                  <a:lnTo>
                    <a:pt x="1304955" y="125127"/>
                  </a:lnTo>
                  <a:lnTo>
                    <a:pt x="1343289" y="149937"/>
                  </a:lnTo>
                  <a:lnTo>
                    <a:pt x="1380187" y="176692"/>
                  </a:lnTo>
                  <a:lnTo>
                    <a:pt x="1415576" y="205320"/>
                  </a:lnTo>
                  <a:lnTo>
                    <a:pt x="1449384" y="235747"/>
                  </a:lnTo>
                  <a:lnTo>
                    <a:pt x="1481537" y="267901"/>
                  </a:lnTo>
                  <a:lnTo>
                    <a:pt x="1511964" y="301708"/>
                  </a:lnTo>
                  <a:lnTo>
                    <a:pt x="1540592" y="337098"/>
                  </a:lnTo>
                  <a:lnTo>
                    <a:pt x="1567347" y="373995"/>
                  </a:lnTo>
                  <a:lnTo>
                    <a:pt x="1592157" y="412329"/>
                  </a:lnTo>
                  <a:lnTo>
                    <a:pt x="1614950" y="452026"/>
                  </a:lnTo>
                  <a:lnTo>
                    <a:pt x="1635652" y="493014"/>
                  </a:lnTo>
                  <a:lnTo>
                    <a:pt x="1654190" y="535219"/>
                  </a:lnTo>
                  <a:lnTo>
                    <a:pt x="1670493" y="578569"/>
                  </a:lnTo>
                  <a:lnTo>
                    <a:pt x="1684488" y="622991"/>
                  </a:lnTo>
                  <a:lnTo>
                    <a:pt x="1696101" y="668413"/>
                  </a:lnTo>
                  <a:lnTo>
                    <a:pt x="1705260" y="714762"/>
                  </a:lnTo>
                  <a:lnTo>
                    <a:pt x="1711892" y="761965"/>
                  </a:lnTo>
                  <a:lnTo>
                    <a:pt x="1715924" y="809949"/>
                  </a:lnTo>
                  <a:lnTo>
                    <a:pt x="1717285" y="858642"/>
                  </a:lnTo>
                  <a:lnTo>
                    <a:pt x="1715924" y="907335"/>
                  </a:lnTo>
                  <a:lnTo>
                    <a:pt x="1711892" y="955320"/>
                  </a:lnTo>
                  <a:lnTo>
                    <a:pt x="1705260" y="1002523"/>
                  </a:lnTo>
                  <a:lnTo>
                    <a:pt x="1696101" y="1048871"/>
                  </a:lnTo>
                  <a:lnTo>
                    <a:pt x="1684488" y="1094293"/>
                  </a:lnTo>
                  <a:lnTo>
                    <a:pt x="1670493" y="1138716"/>
                  </a:lnTo>
                  <a:lnTo>
                    <a:pt x="1654190" y="1182066"/>
                  </a:lnTo>
                  <a:lnTo>
                    <a:pt x="1635652" y="1224271"/>
                  </a:lnTo>
                  <a:lnTo>
                    <a:pt x="1614950" y="1265258"/>
                  </a:lnTo>
                  <a:lnTo>
                    <a:pt x="1592157" y="1304955"/>
                  </a:lnTo>
                  <a:lnTo>
                    <a:pt x="1567347" y="1343289"/>
                  </a:lnTo>
                  <a:lnTo>
                    <a:pt x="1540592" y="1380187"/>
                  </a:lnTo>
                  <a:lnTo>
                    <a:pt x="1511964" y="1415576"/>
                  </a:lnTo>
                  <a:lnTo>
                    <a:pt x="1481537" y="1449384"/>
                  </a:lnTo>
                  <a:lnTo>
                    <a:pt x="1449384" y="1481538"/>
                  </a:lnTo>
                  <a:lnTo>
                    <a:pt x="1415576" y="1511965"/>
                  </a:lnTo>
                  <a:lnTo>
                    <a:pt x="1380187" y="1540592"/>
                  </a:lnTo>
                  <a:lnTo>
                    <a:pt x="1343289" y="1567347"/>
                  </a:lnTo>
                  <a:lnTo>
                    <a:pt x="1304955" y="1592157"/>
                  </a:lnTo>
                  <a:lnTo>
                    <a:pt x="1265258" y="1614950"/>
                  </a:lnTo>
                  <a:lnTo>
                    <a:pt x="1224271" y="1635652"/>
                  </a:lnTo>
                  <a:lnTo>
                    <a:pt x="1182066" y="1654191"/>
                  </a:lnTo>
                  <a:lnTo>
                    <a:pt x="1138715" y="1670493"/>
                  </a:lnTo>
                  <a:lnTo>
                    <a:pt x="1094293" y="1684488"/>
                  </a:lnTo>
                  <a:lnTo>
                    <a:pt x="1048871" y="1696101"/>
                  </a:lnTo>
                  <a:lnTo>
                    <a:pt x="1002522" y="1705260"/>
                  </a:lnTo>
                  <a:lnTo>
                    <a:pt x="955319" y="1711892"/>
                  </a:lnTo>
                  <a:lnTo>
                    <a:pt x="907335" y="1715924"/>
                  </a:lnTo>
                  <a:lnTo>
                    <a:pt x="858642" y="171728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296889" y="2827165"/>
              <a:ext cx="3604260" cy="5626100"/>
            </a:xfrm>
            <a:custGeom>
              <a:avLst/>
              <a:gdLst/>
              <a:ahLst/>
              <a:cxnLst/>
              <a:rect l="l" t="t" r="r" b="b"/>
              <a:pathLst>
                <a:path w="3604259" h="5626100">
                  <a:moveTo>
                    <a:pt x="2015417" y="12700"/>
                  </a:moveTo>
                  <a:lnTo>
                    <a:pt x="1587683" y="12700"/>
                  </a:lnTo>
                  <a:lnTo>
                    <a:pt x="1630552" y="0"/>
                  </a:lnTo>
                  <a:lnTo>
                    <a:pt x="1972488" y="0"/>
                  </a:lnTo>
                  <a:lnTo>
                    <a:pt x="2015417" y="12700"/>
                  </a:lnTo>
                  <a:close/>
                </a:path>
                <a:path w="3604259" h="5626100">
                  <a:moveTo>
                    <a:pt x="2101265" y="25400"/>
                  </a:moveTo>
                  <a:lnTo>
                    <a:pt x="1501953" y="25400"/>
                  </a:lnTo>
                  <a:lnTo>
                    <a:pt x="1544808" y="12700"/>
                  </a:lnTo>
                  <a:lnTo>
                    <a:pt x="2058352" y="12700"/>
                  </a:lnTo>
                  <a:lnTo>
                    <a:pt x="2101265" y="25400"/>
                  </a:lnTo>
                  <a:close/>
                </a:path>
                <a:path w="3604259" h="5626100">
                  <a:moveTo>
                    <a:pt x="2026212" y="5626100"/>
                  </a:moveTo>
                  <a:lnTo>
                    <a:pt x="1610149" y="5626100"/>
                  </a:lnTo>
                  <a:lnTo>
                    <a:pt x="1555022" y="5613400"/>
                  </a:lnTo>
                  <a:lnTo>
                    <a:pt x="1500776" y="5613400"/>
                  </a:lnTo>
                  <a:lnTo>
                    <a:pt x="1395263" y="5588000"/>
                  </a:lnTo>
                  <a:lnTo>
                    <a:pt x="1245708" y="5549900"/>
                  </a:lnTo>
                  <a:lnTo>
                    <a:pt x="1198519" y="5524500"/>
                  </a:lnTo>
                  <a:lnTo>
                    <a:pt x="1152803" y="5511800"/>
                  </a:lnTo>
                  <a:lnTo>
                    <a:pt x="1108644" y="5486400"/>
                  </a:lnTo>
                  <a:lnTo>
                    <a:pt x="1066127" y="5461000"/>
                  </a:lnTo>
                  <a:lnTo>
                    <a:pt x="1025335" y="5435600"/>
                  </a:lnTo>
                  <a:lnTo>
                    <a:pt x="986355" y="5410200"/>
                  </a:lnTo>
                  <a:lnTo>
                    <a:pt x="949270" y="5384800"/>
                  </a:lnTo>
                  <a:lnTo>
                    <a:pt x="914166" y="5359400"/>
                  </a:lnTo>
                  <a:lnTo>
                    <a:pt x="881126" y="5334000"/>
                  </a:lnTo>
                  <a:lnTo>
                    <a:pt x="850236" y="5295900"/>
                  </a:lnTo>
                  <a:lnTo>
                    <a:pt x="816102" y="5257800"/>
                  </a:lnTo>
                  <a:lnTo>
                    <a:pt x="785943" y="5219700"/>
                  </a:lnTo>
                  <a:lnTo>
                    <a:pt x="759804" y="5181600"/>
                  </a:lnTo>
                  <a:lnTo>
                    <a:pt x="737733" y="5143500"/>
                  </a:lnTo>
                  <a:lnTo>
                    <a:pt x="719776" y="5092700"/>
                  </a:lnTo>
                  <a:lnTo>
                    <a:pt x="705980" y="5054600"/>
                  </a:lnTo>
                  <a:lnTo>
                    <a:pt x="696390" y="5016500"/>
                  </a:lnTo>
                  <a:lnTo>
                    <a:pt x="691053" y="4965700"/>
                  </a:lnTo>
                  <a:lnTo>
                    <a:pt x="690016" y="4927600"/>
                  </a:lnTo>
                  <a:lnTo>
                    <a:pt x="693630" y="4876800"/>
                  </a:lnTo>
                  <a:lnTo>
                    <a:pt x="701158" y="4838700"/>
                  </a:lnTo>
                  <a:lnTo>
                    <a:pt x="712706" y="4787900"/>
                  </a:lnTo>
                  <a:lnTo>
                    <a:pt x="728379" y="4749800"/>
                  </a:lnTo>
                  <a:lnTo>
                    <a:pt x="710643" y="4699000"/>
                  </a:lnTo>
                  <a:lnTo>
                    <a:pt x="698197" y="4660900"/>
                  </a:lnTo>
                  <a:lnTo>
                    <a:pt x="691250" y="4610100"/>
                  </a:lnTo>
                  <a:lnTo>
                    <a:pt x="690016" y="4559300"/>
                  </a:lnTo>
                  <a:lnTo>
                    <a:pt x="693630" y="4508500"/>
                  </a:lnTo>
                  <a:lnTo>
                    <a:pt x="701158" y="4470400"/>
                  </a:lnTo>
                  <a:lnTo>
                    <a:pt x="712706" y="4432300"/>
                  </a:lnTo>
                  <a:lnTo>
                    <a:pt x="728379" y="4381500"/>
                  </a:lnTo>
                  <a:lnTo>
                    <a:pt x="710643" y="4343400"/>
                  </a:lnTo>
                  <a:lnTo>
                    <a:pt x="698197" y="4292600"/>
                  </a:lnTo>
                  <a:lnTo>
                    <a:pt x="691250" y="4241800"/>
                  </a:lnTo>
                  <a:lnTo>
                    <a:pt x="690016" y="4191000"/>
                  </a:lnTo>
                  <a:lnTo>
                    <a:pt x="693469" y="4140200"/>
                  </a:lnTo>
                  <a:lnTo>
                    <a:pt x="701467" y="4102100"/>
                  </a:lnTo>
                  <a:lnTo>
                    <a:pt x="713852" y="4051300"/>
                  </a:lnTo>
                  <a:lnTo>
                    <a:pt x="730468" y="4013200"/>
                  </a:lnTo>
                  <a:lnTo>
                    <a:pt x="751159" y="3975100"/>
                  </a:lnTo>
                  <a:lnTo>
                    <a:pt x="775768" y="3937000"/>
                  </a:lnTo>
                  <a:lnTo>
                    <a:pt x="772753" y="3911600"/>
                  </a:lnTo>
                  <a:lnTo>
                    <a:pt x="770267" y="3886200"/>
                  </a:lnTo>
                  <a:lnTo>
                    <a:pt x="767993" y="3873500"/>
                  </a:lnTo>
                  <a:lnTo>
                    <a:pt x="765613" y="3848100"/>
                  </a:lnTo>
                  <a:lnTo>
                    <a:pt x="762228" y="3822700"/>
                  </a:lnTo>
                  <a:lnTo>
                    <a:pt x="755550" y="3771900"/>
                  </a:lnTo>
                  <a:lnTo>
                    <a:pt x="747179" y="3721100"/>
                  </a:lnTo>
                  <a:lnTo>
                    <a:pt x="737205" y="3670300"/>
                  </a:lnTo>
                  <a:lnTo>
                    <a:pt x="725715" y="3619500"/>
                  </a:lnTo>
                  <a:lnTo>
                    <a:pt x="712798" y="3568700"/>
                  </a:lnTo>
                  <a:lnTo>
                    <a:pt x="698543" y="3517900"/>
                  </a:lnTo>
                  <a:lnTo>
                    <a:pt x="683037" y="3467100"/>
                  </a:lnTo>
                  <a:lnTo>
                    <a:pt x="666371" y="3429000"/>
                  </a:lnTo>
                  <a:lnTo>
                    <a:pt x="648631" y="3378200"/>
                  </a:lnTo>
                  <a:lnTo>
                    <a:pt x="629906" y="3327400"/>
                  </a:lnTo>
                  <a:lnTo>
                    <a:pt x="610285" y="3289300"/>
                  </a:lnTo>
                  <a:lnTo>
                    <a:pt x="589857" y="3238500"/>
                  </a:lnTo>
                  <a:lnTo>
                    <a:pt x="568709" y="3200400"/>
                  </a:lnTo>
                  <a:lnTo>
                    <a:pt x="546930" y="3149600"/>
                  </a:lnTo>
                  <a:lnTo>
                    <a:pt x="524609" y="3111500"/>
                  </a:lnTo>
                  <a:lnTo>
                    <a:pt x="501834" y="3060700"/>
                  </a:lnTo>
                  <a:lnTo>
                    <a:pt x="478693" y="3022600"/>
                  </a:lnTo>
                  <a:lnTo>
                    <a:pt x="455275" y="2971800"/>
                  </a:lnTo>
                  <a:lnTo>
                    <a:pt x="407963" y="2895600"/>
                  </a:lnTo>
                  <a:lnTo>
                    <a:pt x="360920" y="2806700"/>
                  </a:lnTo>
                  <a:lnTo>
                    <a:pt x="337610" y="2768600"/>
                  </a:lnTo>
                  <a:lnTo>
                    <a:pt x="314399" y="2717800"/>
                  </a:lnTo>
                  <a:lnTo>
                    <a:pt x="291372" y="2679700"/>
                  </a:lnTo>
                  <a:lnTo>
                    <a:pt x="268614" y="2628900"/>
                  </a:lnTo>
                  <a:lnTo>
                    <a:pt x="246210" y="2590800"/>
                  </a:lnTo>
                  <a:lnTo>
                    <a:pt x="224244" y="2552700"/>
                  </a:lnTo>
                  <a:lnTo>
                    <a:pt x="202801" y="2501900"/>
                  </a:lnTo>
                  <a:lnTo>
                    <a:pt x="181966" y="2463800"/>
                  </a:lnTo>
                  <a:lnTo>
                    <a:pt x="161824" y="2413000"/>
                  </a:lnTo>
                  <a:lnTo>
                    <a:pt x="142458" y="2374900"/>
                  </a:lnTo>
                  <a:lnTo>
                    <a:pt x="123955" y="2324100"/>
                  </a:lnTo>
                  <a:lnTo>
                    <a:pt x="106399" y="2273300"/>
                  </a:lnTo>
                  <a:lnTo>
                    <a:pt x="89874" y="2235200"/>
                  </a:lnTo>
                  <a:lnTo>
                    <a:pt x="74465" y="2184400"/>
                  </a:lnTo>
                  <a:lnTo>
                    <a:pt x="60257" y="2146300"/>
                  </a:lnTo>
                  <a:lnTo>
                    <a:pt x="47335" y="2095500"/>
                  </a:lnTo>
                  <a:lnTo>
                    <a:pt x="35784" y="2044700"/>
                  </a:lnTo>
                  <a:lnTo>
                    <a:pt x="25688" y="1993900"/>
                  </a:lnTo>
                  <a:lnTo>
                    <a:pt x="17131" y="1943100"/>
                  </a:lnTo>
                  <a:lnTo>
                    <a:pt x="10199" y="1892300"/>
                  </a:lnTo>
                  <a:lnTo>
                    <a:pt x="4977" y="1841500"/>
                  </a:lnTo>
                  <a:lnTo>
                    <a:pt x="1549" y="1790700"/>
                  </a:lnTo>
                  <a:lnTo>
                    <a:pt x="0" y="1739900"/>
                  </a:lnTo>
                  <a:lnTo>
                    <a:pt x="414" y="1689100"/>
                  </a:lnTo>
                  <a:lnTo>
                    <a:pt x="4111" y="1612900"/>
                  </a:lnTo>
                  <a:lnTo>
                    <a:pt x="5979" y="1587500"/>
                  </a:lnTo>
                  <a:lnTo>
                    <a:pt x="8271" y="1574800"/>
                  </a:lnTo>
                  <a:lnTo>
                    <a:pt x="10775" y="1549400"/>
                  </a:lnTo>
                  <a:lnTo>
                    <a:pt x="18311" y="1498600"/>
                  </a:lnTo>
                  <a:lnTo>
                    <a:pt x="27239" y="1447800"/>
                  </a:lnTo>
                  <a:lnTo>
                    <a:pt x="37532" y="1397000"/>
                  </a:lnTo>
                  <a:lnTo>
                    <a:pt x="49161" y="1346200"/>
                  </a:lnTo>
                  <a:lnTo>
                    <a:pt x="62099" y="1295400"/>
                  </a:lnTo>
                  <a:lnTo>
                    <a:pt x="76317" y="1244600"/>
                  </a:lnTo>
                  <a:lnTo>
                    <a:pt x="91788" y="1193800"/>
                  </a:lnTo>
                  <a:lnTo>
                    <a:pt x="108484" y="1143000"/>
                  </a:lnTo>
                  <a:lnTo>
                    <a:pt x="126376" y="1104900"/>
                  </a:lnTo>
                  <a:lnTo>
                    <a:pt x="145436" y="1054100"/>
                  </a:lnTo>
                  <a:lnTo>
                    <a:pt x="165637" y="1016000"/>
                  </a:lnTo>
                  <a:lnTo>
                    <a:pt x="186951" y="965200"/>
                  </a:lnTo>
                  <a:lnTo>
                    <a:pt x="209350" y="927100"/>
                  </a:lnTo>
                  <a:lnTo>
                    <a:pt x="232805" y="876300"/>
                  </a:lnTo>
                  <a:lnTo>
                    <a:pt x="257288" y="838200"/>
                  </a:lnTo>
                  <a:lnTo>
                    <a:pt x="282773" y="800100"/>
                  </a:lnTo>
                  <a:lnTo>
                    <a:pt x="309230" y="762000"/>
                  </a:lnTo>
                  <a:lnTo>
                    <a:pt x="336631" y="723900"/>
                  </a:lnTo>
                  <a:lnTo>
                    <a:pt x="364950" y="685800"/>
                  </a:lnTo>
                  <a:lnTo>
                    <a:pt x="394157" y="647700"/>
                  </a:lnTo>
                  <a:lnTo>
                    <a:pt x="424225" y="622300"/>
                  </a:lnTo>
                  <a:lnTo>
                    <a:pt x="455125" y="584200"/>
                  </a:lnTo>
                  <a:lnTo>
                    <a:pt x="486831" y="546100"/>
                  </a:lnTo>
                  <a:lnTo>
                    <a:pt x="519313" y="520700"/>
                  </a:lnTo>
                  <a:lnTo>
                    <a:pt x="552544" y="482600"/>
                  </a:lnTo>
                  <a:lnTo>
                    <a:pt x="586495" y="457200"/>
                  </a:lnTo>
                  <a:lnTo>
                    <a:pt x="621140" y="419100"/>
                  </a:lnTo>
                  <a:lnTo>
                    <a:pt x="656449" y="393700"/>
                  </a:lnTo>
                  <a:lnTo>
                    <a:pt x="692395" y="368300"/>
                  </a:lnTo>
                  <a:lnTo>
                    <a:pt x="728950" y="342900"/>
                  </a:lnTo>
                  <a:lnTo>
                    <a:pt x="766086" y="317500"/>
                  </a:lnTo>
                  <a:lnTo>
                    <a:pt x="803775" y="292100"/>
                  </a:lnTo>
                  <a:lnTo>
                    <a:pt x="880699" y="241300"/>
                  </a:lnTo>
                  <a:lnTo>
                    <a:pt x="919878" y="228600"/>
                  </a:lnTo>
                  <a:lnTo>
                    <a:pt x="999532" y="177800"/>
                  </a:lnTo>
                  <a:lnTo>
                    <a:pt x="1080725" y="152400"/>
                  </a:lnTo>
                  <a:lnTo>
                    <a:pt x="1121829" y="127000"/>
                  </a:lnTo>
                  <a:lnTo>
                    <a:pt x="1459147" y="25400"/>
                  </a:lnTo>
                  <a:lnTo>
                    <a:pt x="2144129" y="25400"/>
                  </a:lnTo>
                  <a:lnTo>
                    <a:pt x="2229596" y="50800"/>
                  </a:lnTo>
                  <a:lnTo>
                    <a:pt x="1758766" y="50800"/>
                  </a:lnTo>
                  <a:lnTo>
                    <a:pt x="1716009" y="63500"/>
                  </a:lnTo>
                  <a:lnTo>
                    <a:pt x="1630246" y="63500"/>
                  </a:lnTo>
                  <a:lnTo>
                    <a:pt x="1587300" y="76200"/>
                  </a:lnTo>
                  <a:lnTo>
                    <a:pt x="1544351" y="76200"/>
                  </a:lnTo>
                  <a:lnTo>
                    <a:pt x="1501430" y="88900"/>
                  </a:lnTo>
                  <a:lnTo>
                    <a:pt x="1458566" y="88900"/>
                  </a:lnTo>
                  <a:lnTo>
                    <a:pt x="1121335" y="190500"/>
                  </a:lnTo>
                  <a:lnTo>
                    <a:pt x="1080342" y="215900"/>
                  </a:lnTo>
                  <a:lnTo>
                    <a:pt x="1039708" y="228600"/>
                  </a:lnTo>
                  <a:lnTo>
                    <a:pt x="999462" y="254000"/>
                  </a:lnTo>
                  <a:lnTo>
                    <a:pt x="959635" y="266700"/>
                  </a:lnTo>
                  <a:lnTo>
                    <a:pt x="881357" y="317500"/>
                  </a:lnTo>
                  <a:lnTo>
                    <a:pt x="805115" y="368300"/>
                  </a:lnTo>
                  <a:lnTo>
                    <a:pt x="767832" y="393700"/>
                  </a:lnTo>
                  <a:lnTo>
                    <a:pt x="731148" y="419100"/>
                  </a:lnTo>
                  <a:lnTo>
                    <a:pt x="695094" y="444500"/>
                  </a:lnTo>
                  <a:lnTo>
                    <a:pt x="659699" y="469900"/>
                  </a:lnTo>
                  <a:lnTo>
                    <a:pt x="624993" y="508000"/>
                  </a:lnTo>
                  <a:lnTo>
                    <a:pt x="591007" y="533400"/>
                  </a:lnTo>
                  <a:lnTo>
                    <a:pt x="557770" y="558800"/>
                  </a:lnTo>
                  <a:lnTo>
                    <a:pt x="525314" y="596900"/>
                  </a:lnTo>
                  <a:lnTo>
                    <a:pt x="493667" y="635000"/>
                  </a:lnTo>
                  <a:lnTo>
                    <a:pt x="462860" y="660400"/>
                  </a:lnTo>
                  <a:lnTo>
                    <a:pt x="432923" y="698500"/>
                  </a:lnTo>
                  <a:lnTo>
                    <a:pt x="403886" y="736600"/>
                  </a:lnTo>
                  <a:lnTo>
                    <a:pt x="375779" y="774700"/>
                  </a:lnTo>
                  <a:lnTo>
                    <a:pt x="348632" y="812800"/>
                  </a:lnTo>
                  <a:lnTo>
                    <a:pt x="322476" y="850900"/>
                  </a:lnTo>
                  <a:lnTo>
                    <a:pt x="297341" y="889000"/>
                  </a:lnTo>
                  <a:lnTo>
                    <a:pt x="273256" y="927100"/>
                  </a:lnTo>
                  <a:lnTo>
                    <a:pt x="250252" y="977900"/>
                  </a:lnTo>
                  <a:lnTo>
                    <a:pt x="228358" y="1016000"/>
                  </a:lnTo>
                  <a:lnTo>
                    <a:pt x="207605" y="1066800"/>
                  </a:lnTo>
                  <a:lnTo>
                    <a:pt x="188024" y="1104900"/>
                  </a:lnTo>
                  <a:lnTo>
                    <a:pt x="169643" y="1155700"/>
                  </a:lnTo>
                  <a:lnTo>
                    <a:pt x="152493" y="1206500"/>
                  </a:lnTo>
                  <a:lnTo>
                    <a:pt x="136605" y="1244600"/>
                  </a:lnTo>
                  <a:lnTo>
                    <a:pt x="122008" y="1295400"/>
                  </a:lnTo>
                  <a:lnTo>
                    <a:pt x="108733" y="1346200"/>
                  </a:lnTo>
                  <a:lnTo>
                    <a:pt x="96809" y="1397000"/>
                  </a:lnTo>
                  <a:lnTo>
                    <a:pt x="86266" y="1447800"/>
                  </a:lnTo>
                  <a:lnTo>
                    <a:pt x="77136" y="1498600"/>
                  </a:lnTo>
                  <a:lnTo>
                    <a:pt x="69447" y="1562100"/>
                  </a:lnTo>
                  <a:lnTo>
                    <a:pt x="66062" y="1587500"/>
                  </a:lnTo>
                  <a:lnTo>
                    <a:pt x="62677" y="1625600"/>
                  </a:lnTo>
                  <a:lnTo>
                    <a:pt x="62677" y="1638300"/>
                  </a:lnTo>
                  <a:lnTo>
                    <a:pt x="60356" y="1701800"/>
                  </a:lnTo>
                  <a:lnTo>
                    <a:pt x="60109" y="1752600"/>
                  </a:lnTo>
                  <a:lnTo>
                    <a:pt x="61853" y="1803400"/>
                  </a:lnTo>
                  <a:lnTo>
                    <a:pt x="65508" y="1854200"/>
                  </a:lnTo>
                  <a:lnTo>
                    <a:pt x="70990" y="1905000"/>
                  </a:lnTo>
                  <a:lnTo>
                    <a:pt x="78219" y="1943100"/>
                  </a:lnTo>
                  <a:lnTo>
                    <a:pt x="87111" y="1993900"/>
                  </a:lnTo>
                  <a:lnTo>
                    <a:pt x="97586" y="2044700"/>
                  </a:lnTo>
                  <a:lnTo>
                    <a:pt x="109562" y="2095500"/>
                  </a:lnTo>
                  <a:lnTo>
                    <a:pt x="122956" y="2146300"/>
                  </a:lnTo>
                  <a:lnTo>
                    <a:pt x="137686" y="2184400"/>
                  </a:lnTo>
                  <a:lnTo>
                    <a:pt x="153671" y="2235200"/>
                  </a:lnTo>
                  <a:lnTo>
                    <a:pt x="170830" y="2273300"/>
                  </a:lnTo>
                  <a:lnTo>
                    <a:pt x="189079" y="2324100"/>
                  </a:lnTo>
                  <a:lnTo>
                    <a:pt x="208337" y="2374900"/>
                  </a:lnTo>
                  <a:lnTo>
                    <a:pt x="228522" y="2413000"/>
                  </a:lnTo>
                  <a:lnTo>
                    <a:pt x="249553" y="2463800"/>
                  </a:lnTo>
                  <a:lnTo>
                    <a:pt x="271347" y="2501900"/>
                  </a:lnTo>
                  <a:lnTo>
                    <a:pt x="293823" y="2552700"/>
                  </a:lnTo>
                  <a:lnTo>
                    <a:pt x="316898" y="2590800"/>
                  </a:lnTo>
                  <a:lnTo>
                    <a:pt x="340491" y="2641600"/>
                  </a:lnTo>
                  <a:lnTo>
                    <a:pt x="364520" y="2679700"/>
                  </a:lnTo>
                  <a:lnTo>
                    <a:pt x="388903" y="2730500"/>
                  </a:lnTo>
                  <a:lnTo>
                    <a:pt x="413558" y="2768600"/>
                  </a:lnTo>
                  <a:lnTo>
                    <a:pt x="438403" y="2819400"/>
                  </a:lnTo>
                  <a:lnTo>
                    <a:pt x="462605" y="2857500"/>
                  </a:lnTo>
                  <a:lnTo>
                    <a:pt x="486793" y="2908300"/>
                  </a:lnTo>
                  <a:lnTo>
                    <a:pt x="510878" y="2946400"/>
                  </a:lnTo>
                  <a:lnTo>
                    <a:pt x="534770" y="2997200"/>
                  </a:lnTo>
                  <a:lnTo>
                    <a:pt x="558380" y="3035300"/>
                  </a:lnTo>
                  <a:lnTo>
                    <a:pt x="581616" y="3086100"/>
                  </a:lnTo>
                  <a:lnTo>
                    <a:pt x="604390" y="3124200"/>
                  </a:lnTo>
                  <a:lnTo>
                    <a:pt x="626611" y="3175000"/>
                  </a:lnTo>
                  <a:lnTo>
                    <a:pt x="648190" y="3225800"/>
                  </a:lnTo>
                  <a:lnTo>
                    <a:pt x="669036" y="3263900"/>
                  </a:lnTo>
                  <a:lnTo>
                    <a:pt x="689060" y="3314700"/>
                  </a:lnTo>
                  <a:lnTo>
                    <a:pt x="708171" y="3365500"/>
                  </a:lnTo>
                  <a:lnTo>
                    <a:pt x="726280" y="3403600"/>
                  </a:lnTo>
                  <a:lnTo>
                    <a:pt x="743297" y="3454400"/>
                  </a:lnTo>
                  <a:lnTo>
                    <a:pt x="759132" y="3505200"/>
                  </a:lnTo>
                  <a:lnTo>
                    <a:pt x="773695" y="3556000"/>
                  </a:lnTo>
                  <a:lnTo>
                    <a:pt x="786897" y="3606800"/>
                  </a:lnTo>
                  <a:lnTo>
                    <a:pt x="798646" y="3657600"/>
                  </a:lnTo>
                  <a:lnTo>
                    <a:pt x="808854" y="3708400"/>
                  </a:lnTo>
                  <a:lnTo>
                    <a:pt x="817430" y="3759200"/>
                  </a:lnTo>
                  <a:lnTo>
                    <a:pt x="824285" y="3810000"/>
                  </a:lnTo>
                  <a:lnTo>
                    <a:pt x="832761" y="3886200"/>
                  </a:lnTo>
                  <a:lnTo>
                    <a:pt x="839422" y="3937000"/>
                  </a:lnTo>
                  <a:lnTo>
                    <a:pt x="848954" y="3975100"/>
                  </a:lnTo>
                  <a:lnTo>
                    <a:pt x="859231" y="4013200"/>
                  </a:lnTo>
                  <a:lnTo>
                    <a:pt x="797205" y="4013200"/>
                  </a:lnTo>
                  <a:lnTo>
                    <a:pt x="778571" y="4064000"/>
                  </a:lnTo>
                  <a:lnTo>
                    <a:pt x="764908" y="4102100"/>
                  </a:lnTo>
                  <a:lnTo>
                    <a:pt x="756110" y="4140200"/>
                  </a:lnTo>
                  <a:lnTo>
                    <a:pt x="752073" y="4191000"/>
                  </a:lnTo>
                  <a:lnTo>
                    <a:pt x="753783" y="4241800"/>
                  </a:lnTo>
                  <a:lnTo>
                    <a:pt x="760676" y="4279900"/>
                  </a:lnTo>
                  <a:lnTo>
                    <a:pt x="772859" y="4330700"/>
                  </a:lnTo>
                  <a:lnTo>
                    <a:pt x="790436" y="4368800"/>
                  </a:lnTo>
                  <a:lnTo>
                    <a:pt x="807408" y="4406900"/>
                  </a:lnTo>
                  <a:lnTo>
                    <a:pt x="827230" y="4445000"/>
                  </a:lnTo>
                  <a:lnTo>
                    <a:pt x="838516" y="4457700"/>
                  </a:lnTo>
                  <a:lnTo>
                    <a:pt x="768998" y="4457700"/>
                  </a:lnTo>
                  <a:lnTo>
                    <a:pt x="762880" y="4483100"/>
                  </a:lnTo>
                  <a:lnTo>
                    <a:pt x="758138" y="4508500"/>
                  </a:lnTo>
                  <a:lnTo>
                    <a:pt x="754876" y="4533900"/>
                  </a:lnTo>
                  <a:lnTo>
                    <a:pt x="753201" y="4559300"/>
                  </a:lnTo>
                  <a:lnTo>
                    <a:pt x="754912" y="4610100"/>
                  </a:lnTo>
                  <a:lnTo>
                    <a:pt x="761805" y="4648200"/>
                  </a:lnTo>
                  <a:lnTo>
                    <a:pt x="773987" y="4699000"/>
                  </a:lnTo>
                  <a:lnTo>
                    <a:pt x="791564" y="4737100"/>
                  </a:lnTo>
                  <a:lnTo>
                    <a:pt x="808536" y="4775200"/>
                  </a:lnTo>
                  <a:lnTo>
                    <a:pt x="828359" y="4800600"/>
                  </a:lnTo>
                  <a:lnTo>
                    <a:pt x="843406" y="4826000"/>
                  </a:lnTo>
                  <a:lnTo>
                    <a:pt x="766741" y="4826000"/>
                  </a:lnTo>
                  <a:lnTo>
                    <a:pt x="760624" y="4851400"/>
                  </a:lnTo>
                  <a:lnTo>
                    <a:pt x="755881" y="4876800"/>
                  </a:lnTo>
                  <a:lnTo>
                    <a:pt x="752620" y="4902200"/>
                  </a:lnTo>
                  <a:lnTo>
                    <a:pt x="750945" y="4927600"/>
                  </a:lnTo>
                  <a:lnTo>
                    <a:pt x="752150" y="4965700"/>
                  </a:lnTo>
                  <a:lnTo>
                    <a:pt x="758261" y="5016500"/>
                  </a:lnTo>
                  <a:lnTo>
                    <a:pt x="769212" y="5054600"/>
                  </a:lnTo>
                  <a:lnTo>
                    <a:pt x="784935" y="5092700"/>
                  </a:lnTo>
                  <a:lnTo>
                    <a:pt x="805366" y="5143500"/>
                  </a:lnTo>
                  <a:lnTo>
                    <a:pt x="830438" y="5181600"/>
                  </a:lnTo>
                  <a:lnTo>
                    <a:pt x="860084" y="5219700"/>
                  </a:lnTo>
                  <a:lnTo>
                    <a:pt x="894240" y="5257800"/>
                  </a:lnTo>
                  <a:lnTo>
                    <a:pt x="924989" y="5283200"/>
                  </a:lnTo>
                  <a:lnTo>
                    <a:pt x="958027" y="5321300"/>
                  </a:lnTo>
                  <a:lnTo>
                    <a:pt x="993261" y="5346700"/>
                  </a:lnTo>
                  <a:lnTo>
                    <a:pt x="1030598" y="5372100"/>
                  </a:lnTo>
                  <a:lnTo>
                    <a:pt x="1069945" y="5397500"/>
                  </a:lnTo>
                  <a:lnTo>
                    <a:pt x="1111211" y="5422900"/>
                  </a:lnTo>
                  <a:lnTo>
                    <a:pt x="1154301" y="5435600"/>
                  </a:lnTo>
                  <a:lnTo>
                    <a:pt x="1199124" y="5461000"/>
                  </a:lnTo>
                  <a:lnTo>
                    <a:pt x="1245586" y="5486400"/>
                  </a:lnTo>
                  <a:lnTo>
                    <a:pt x="1343057" y="5511800"/>
                  </a:lnTo>
                  <a:lnTo>
                    <a:pt x="1499240" y="5549900"/>
                  </a:lnTo>
                  <a:lnTo>
                    <a:pt x="1553590" y="5562600"/>
                  </a:lnTo>
                  <a:lnTo>
                    <a:pt x="1608930" y="5562600"/>
                  </a:lnTo>
                  <a:lnTo>
                    <a:pt x="1665167" y="5575300"/>
                  </a:lnTo>
                  <a:lnTo>
                    <a:pt x="2237715" y="5575300"/>
                  </a:lnTo>
                  <a:lnTo>
                    <a:pt x="2026212" y="5626100"/>
                  </a:lnTo>
                  <a:close/>
                </a:path>
                <a:path w="3604259" h="5626100">
                  <a:moveTo>
                    <a:pt x="2449732" y="4330700"/>
                  </a:moveTo>
                  <a:lnTo>
                    <a:pt x="2236927" y="4330700"/>
                  </a:lnTo>
                  <a:lnTo>
                    <a:pt x="2374890" y="4292600"/>
                  </a:lnTo>
                  <a:lnTo>
                    <a:pt x="2419496" y="4267200"/>
                  </a:lnTo>
                  <a:lnTo>
                    <a:pt x="2463312" y="4254500"/>
                  </a:lnTo>
                  <a:lnTo>
                    <a:pt x="2506280" y="4229100"/>
                  </a:lnTo>
                  <a:lnTo>
                    <a:pt x="2548340" y="4216400"/>
                  </a:lnTo>
                  <a:lnTo>
                    <a:pt x="2586143" y="4191000"/>
                  </a:lnTo>
                  <a:lnTo>
                    <a:pt x="2624920" y="4165600"/>
                  </a:lnTo>
                  <a:lnTo>
                    <a:pt x="2662398" y="4140200"/>
                  </a:lnTo>
                  <a:lnTo>
                    <a:pt x="2696302" y="4102100"/>
                  </a:lnTo>
                  <a:lnTo>
                    <a:pt x="2724356" y="4064000"/>
                  </a:lnTo>
                  <a:lnTo>
                    <a:pt x="2743528" y="4025900"/>
                  </a:lnTo>
                  <a:lnTo>
                    <a:pt x="2757230" y="3975100"/>
                  </a:lnTo>
                  <a:lnTo>
                    <a:pt x="2766762" y="3937000"/>
                  </a:lnTo>
                  <a:lnTo>
                    <a:pt x="2773424" y="3886200"/>
                  </a:lnTo>
                  <a:lnTo>
                    <a:pt x="2778515" y="3835400"/>
                  </a:lnTo>
                  <a:lnTo>
                    <a:pt x="2781900" y="3810000"/>
                  </a:lnTo>
                  <a:lnTo>
                    <a:pt x="2788747" y="3759200"/>
                  </a:lnTo>
                  <a:lnTo>
                    <a:pt x="2797302" y="3708400"/>
                  </a:lnTo>
                  <a:lnTo>
                    <a:pt x="2807476" y="3657600"/>
                  </a:lnTo>
                  <a:lnTo>
                    <a:pt x="2819181" y="3606800"/>
                  </a:lnTo>
                  <a:lnTo>
                    <a:pt x="2832328" y="3556000"/>
                  </a:lnTo>
                  <a:lnTo>
                    <a:pt x="2846829" y="3505200"/>
                  </a:lnTo>
                  <a:lnTo>
                    <a:pt x="2862595" y="3454400"/>
                  </a:lnTo>
                  <a:lnTo>
                    <a:pt x="2879538" y="3403600"/>
                  </a:lnTo>
                  <a:lnTo>
                    <a:pt x="2897569" y="3365500"/>
                  </a:lnTo>
                  <a:lnTo>
                    <a:pt x="2916601" y="3314700"/>
                  </a:lnTo>
                  <a:lnTo>
                    <a:pt x="2936544" y="3263900"/>
                  </a:lnTo>
                  <a:lnTo>
                    <a:pt x="2957311" y="3225800"/>
                  </a:lnTo>
                  <a:lnTo>
                    <a:pt x="2978812" y="3175000"/>
                  </a:lnTo>
                  <a:lnTo>
                    <a:pt x="3000959" y="3124200"/>
                  </a:lnTo>
                  <a:lnTo>
                    <a:pt x="3023664" y="3086100"/>
                  </a:lnTo>
                  <a:lnTo>
                    <a:pt x="3046838" y="3035300"/>
                  </a:lnTo>
                  <a:lnTo>
                    <a:pt x="3070393" y="2997200"/>
                  </a:lnTo>
                  <a:lnTo>
                    <a:pt x="3094241" y="2946400"/>
                  </a:lnTo>
                  <a:lnTo>
                    <a:pt x="3118292" y="2908300"/>
                  </a:lnTo>
                  <a:lnTo>
                    <a:pt x="3142459" y="2857500"/>
                  </a:lnTo>
                  <a:lnTo>
                    <a:pt x="3166653" y="2819400"/>
                  </a:lnTo>
                  <a:lnTo>
                    <a:pt x="3191368" y="2768600"/>
                  </a:lnTo>
                  <a:lnTo>
                    <a:pt x="3215904" y="2730500"/>
                  </a:lnTo>
                  <a:lnTo>
                    <a:pt x="3240177" y="2679700"/>
                  </a:lnTo>
                  <a:lnTo>
                    <a:pt x="3264106" y="2641600"/>
                  </a:lnTo>
                  <a:lnTo>
                    <a:pt x="3287608" y="2590800"/>
                  </a:lnTo>
                  <a:lnTo>
                    <a:pt x="3310601" y="2552700"/>
                  </a:lnTo>
                  <a:lnTo>
                    <a:pt x="3333002" y="2501900"/>
                  </a:lnTo>
                  <a:lnTo>
                    <a:pt x="3354730" y="2463800"/>
                  </a:lnTo>
                  <a:lnTo>
                    <a:pt x="3375702" y="2413000"/>
                  </a:lnTo>
                  <a:lnTo>
                    <a:pt x="3395835" y="2374900"/>
                  </a:lnTo>
                  <a:lnTo>
                    <a:pt x="3415048" y="2324100"/>
                  </a:lnTo>
                  <a:lnTo>
                    <a:pt x="3433257" y="2286000"/>
                  </a:lnTo>
                  <a:lnTo>
                    <a:pt x="3450382" y="2235200"/>
                  </a:lnTo>
                  <a:lnTo>
                    <a:pt x="3466338" y="2184400"/>
                  </a:lnTo>
                  <a:lnTo>
                    <a:pt x="3481045" y="2146300"/>
                  </a:lnTo>
                  <a:lnTo>
                    <a:pt x="3494419" y="2095500"/>
                  </a:lnTo>
                  <a:lnTo>
                    <a:pt x="3506379" y="2044700"/>
                  </a:lnTo>
                  <a:lnTo>
                    <a:pt x="3516842" y="1993900"/>
                  </a:lnTo>
                  <a:lnTo>
                    <a:pt x="3525725" y="1955800"/>
                  </a:lnTo>
                  <a:lnTo>
                    <a:pt x="3532947" y="1905000"/>
                  </a:lnTo>
                  <a:lnTo>
                    <a:pt x="3538425" y="1854200"/>
                  </a:lnTo>
                  <a:lnTo>
                    <a:pt x="3542077" y="1803400"/>
                  </a:lnTo>
                  <a:lnTo>
                    <a:pt x="3543820" y="1752600"/>
                  </a:lnTo>
                  <a:lnTo>
                    <a:pt x="3543572" y="1701800"/>
                  </a:lnTo>
                  <a:lnTo>
                    <a:pt x="3541251" y="1638300"/>
                  </a:lnTo>
                  <a:lnTo>
                    <a:pt x="3539541" y="1612900"/>
                  </a:lnTo>
                  <a:lnTo>
                    <a:pt x="3537725" y="1600200"/>
                  </a:lnTo>
                  <a:lnTo>
                    <a:pt x="3535698" y="1574800"/>
                  </a:lnTo>
                  <a:lnTo>
                    <a:pt x="3533353" y="1562100"/>
                  </a:lnTo>
                  <a:lnTo>
                    <a:pt x="3525726" y="1498600"/>
                  </a:lnTo>
                  <a:lnTo>
                    <a:pt x="3516654" y="1447800"/>
                  </a:lnTo>
                  <a:lnTo>
                    <a:pt x="3506169" y="1397000"/>
                  </a:lnTo>
                  <a:lnTo>
                    <a:pt x="3494299" y="1346200"/>
                  </a:lnTo>
                  <a:lnTo>
                    <a:pt x="3481076" y="1295400"/>
                  </a:lnTo>
                  <a:lnTo>
                    <a:pt x="3466529" y="1244600"/>
                  </a:lnTo>
                  <a:lnTo>
                    <a:pt x="3450688" y="1206500"/>
                  </a:lnTo>
                  <a:lnTo>
                    <a:pt x="3433584" y="1155700"/>
                  </a:lnTo>
                  <a:lnTo>
                    <a:pt x="3415246" y="1104900"/>
                  </a:lnTo>
                  <a:lnTo>
                    <a:pt x="3395705" y="1066800"/>
                  </a:lnTo>
                  <a:lnTo>
                    <a:pt x="3374991" y="1016000"/>
                  </a:lnTo>
                  <a:lnTo>
                    <a:pt x="3353133" y="977900"/>
                  </a:lnTo>
                  <a:lnTo>
                    <a:pt x="3330163" y="927100"/>
                  </a:lnTo>
                  <a:lnTo>
                    <a:pt x="3306109" y="889000"/>
                  </a:lnTo>
                  <a:lnTo>
                    <a:pt x="3281002" y="850900"/>
                  </a:lnTo>
                  <a:lnTo>
                    <a:pt x="3254873" y="812800"/>
                  </a:lnTo>
                  <a:lnTo>
                    <a:pt x="3227751" y="774700"/>
                  </a:lnTo>
                  <a:lnTo>
                    <a:pt x="3199666" y="736600"/>
                  </a:lnTo>
                  <a:lnTo>
                    <a:pt x="3170649" y="698500"/>
                  </a:lnTo>
                  <a:lnTo>
                    <a:pt x="3140730" y="660400"/>
                  </a:lnTo>
                  <a:lnTo>
                    <a:pt x="3109938" y="635000"/>
                  </a:lnTo>
                  <a:lnTo>
                    <a:pt x="3078303" y="596900"/>
                  </a:lnTo>
                  <a:lnTo>
                    <a:pt x="3045857" y="558800"/>
                  </a:lnTo>
                  <a:lnTo>
                    <a:pt x="3012629" y="533400"/>
                  </a:lnTo>
                  <a:lnTo>
                    <a:pt x="2978648" y="508000"/>
                  </a:lnTo>
                  <a:lnTo>
                    <a:pt x="2943946" y="469900"/>
                  </a:lnTo>
                  <a:lnTo>
                    <a:pt x="2908552" y="444500"/>
                  </a:lnTo>
                  <a:lnTo>
                    <a:pt x="2872497" y="419100"/>
                  </a:lnTo>
                  <a:lnTo>
                    <a:pt x="2835810" y="393700"/>
                  </a:lnTo>
                  <a:lnTo>
                    <a:pt x="2798521" y="368300"/>
                  </a:lnTo>
                  <a:lnTo>
                    <a:pt x="2722260" y="317500"/>
                  </a:lnTo>
                  <a:lnTo>
                    <a:pt x="2643954" y="266700"/>
                  </a:lnTo>
                  <a:lnTo>
                    <a:pt x="2604109" y="254000"/>
                  </a:lnTo>
                  <a:lnTo>
                    <a:pt x="2563844" y="228600"/>
                  </a:lnTo>
                  <a:lnTo>
                    <a:pt x="2523187" y="215900"/>
                  </a:lnTo>
                  <a:lnTo>
                    <a:pt x="2482170" y="190500"/>
                  </a:lnTo>
                  <a:lnTo>
                    <a:pt x="2144661" y="88900"/>
                  </a:lnTo>
                  <a:lnTo>
                    <a:pt x="2101751" y="88900"/>
                  </a:lnTo>
                  <a:lnTo>
                    <a:pt x="2058783" y="76200"/>
                  </a:lnTo>
                  <a:lnTo>
                    <a:pt x="2015784" y="76200"/>
                  </a:lnTo>
                  <a:lnTo>
                    <a:pt x="1972786" y="63500"/>
                  </a:lnTo>
                  <a:lnTo>
                    <a:pt x="1886911" y="63500"/>
                  </a:lnTo>
                  <a:lnTo>
                    <a:pt x="1844095" y="50800"/>
                  </a:lnTo>
                  <a:lnTo>
                    <a:pt x="2229596" y="50800"/>
                  </a:lnTo>
                  <a:lnTo>
                    <a:pt x="2481885" y="127000"/>
                  </a:lnTo>
                  <a:lnTo>
                    <a:pt x="2523039" y="152400"/>
                  </a:lnTo>
                  <a:lnTo>
                    <a:pt x="2604328" y="177800"/>
                  </a:lnTo>
                  <a:lnTo>
                    <a:pt x="2684072" y="228600"/>
                  </a:lnTo>
                  <a:lnTo>
                    <a:pt x="2723294" y="241300"/>
                  </a:lnTo>
                  <a:lnTo>
                    <a:pt x="2800298" y="292100"/>
                  </a:lnTo>
                  <a:lnTo>
                    <a:pt x="2838024" y="317500"/>
                  </a:lnTo>
                  <a:lnTo>
                    <a:pt x="2875195" y="342900"/>
                  </a:lnTo>
                  <a:lnTo>
                    <a:pt x="2911784" y="368300"/>
                  </a:lnTo>
                  <a:lnTo>
                    <a:pt x="2947761" y="393700"/>
                  </a:lnTo>
                  <a:lnTo>
                    <a:pt x="2983099" y="419100"/>
                  </a:lnTo>
                  <a:lnTo>
                    <a:pt x="3017771" y="457200"/>
                  </a:lnTo>
                  <a:lnTo>
                    <a:pt x="3051747" y="482600"/>
                  </a:lnTo>
                  <a:lnTo>
                    <a:pt x="3085000" y="520700"/>
                  </a:lnTo>
                  <a:lnTo>
                    <a:pt x="3117502" y="546100"/>
                  </a:lnTo>
                  <a:lnTo>
                    <a:pt x="3149224" y="584200"/>
                  </a:lnTo>
                  <a:lnTo>
                    <a:pt x="3180140" y="622300"/>
                  </a:lnTo>
                  <a:lnTo>
                    <a:pt x="3210219" y="647700"/>
                  </a:lnTo>
                  <a:lnTo>
                    <a:pt x="3239435" y="685800"/>
                  </a:lnTo>
                  <a:lnTo>
                    <a:pt x="3267760" y="723900"/>
                  </a:lnTo>
                  <a:lnTo>
                    <a:pt x="3295165" y="762000"/>
                  </a:lnTo>
                  <a:lnTo>
                    <a:pt x="3321622" y="800100"/>
                  </a:lnTo>
                  <a:lnTo>
                    <a:pt x="3347104" y="838200"/>
                  </a:lnTo>
                  <a:lnTo>
                    <a:pt x="3371582" y="876300"/>
                  </a:lnTo>
                  <a:lnTo>
                    <a:pt x="3395027" y="927100"/>
                  </a:lnTo>
                  <a:lnTo>
                    <a:pt x="3417413" y="965200"/>
                  </a:lnTo>
                  <a:lnTo>
                    <a:pt x="3438711" y="1016000"/>
                  </a:lnTo>
                  <a:lnTo>
                    <a:pt x="3458893" y="1054100"/>
                  </a:lnTo>
                  <a:lnTo>
                    <a:pt x="3477931" y="1104900"/>
                  </a:lnTo>
                  <a:lnTo>
                    <a:pt x="3495796" y="1143000"/>
                  </a:lnTo>
                  <a:lnTo>
                    <a:pt x="3512461" y="1193800"/>
                  </a:lnTo>
                  <a:lnTo>
                    <a:pt x="3527898" y="1244600"/>
                  </a:lnTo>
                  <a:lnTo>
                    <a:pt x="3542079" y="1295400"/>
                  </a:lnTo>
                  <a:lnTo>
                    <a:pt x="3554975" y="1346200"/>
                  </a:lnTo>
                  <a:lnTo>
                    <a:pt x="3566558" y="1397000"/>
                  </a:lnTo>
                  <a:lnTo>
                    <a:pt x="3576801" y="1447800"/>
                  </a:lnTo>
                  <a:lnTo>
                    <a:pt x="3585675" y="1498600"/>
                  </a:lnTo>
                  <a:lnTo>
                    <a:pt x="3593153" y="1549400"/>
                  </a:lnTo>
                  <a:lnTo>
                    <a:pt x="3595498" y="1574800"/>
                  </a:lnTo>
                  <a:lnTo>
                    <a:pt x="3597525" y="1587500"/>
                  </a:lnTo>
                  <a:lnTo>
                    <a:pt x="3599341" y="1612900"/>
                  </a:lnTo>
                  <a:lnTo>
                    <a:pt x="3601051" y="1625600"/>
                  </a:lnTo>
                  <a:lnTo>
                    <a:pt x="3601051" y="1638300"/>
                  </a:lnTo>
                  <a:lnTo>
                    <a:pt x="3603394" y="1689100"/>
                  </a:lnTo>
                  <a:lnTo>
                    <a:pt x="3603706" y="1739900"/>
                  </a:lnTo>
                  <a:lnTo>
                    <a:pt x="3602073" y="1790700"/>
                  </a:lnTo>
                  <a:lnTo>
                    <a:pt x="3598578" y="1841500"/>
                  </a:lnTo>
                  <a:lnTo>
                    <a:pt x="3593304" y="1892300"/>
                  </a:lnTo>
                  <a:lnTo>
                    <a:pt x="3586335" y="1943100"/>
                  </a:lnTo>
                  <a:lnTo>
                    <a:pt x="3577754" y="1993900"/>
                  </a:lnTo>
                  <a:lnTo>
                    <a:pt x="3567645" y="2044700"/>
                  </a:lnTo>
                  <a:lnTo>
                    <a:pt x="3556092" y="2095500"/>
                  </a:lnTo>
                  <a:lnTo>
                    <a:pt x="3543177" y="2146300"/>
                  </a:lnTo>
                  <a:lnTo>
                    <a:pt x="3528986" y="2184400"/>
                  </a:lnTo>
                  <a:lnTo>
                    <a:pt x="3513601" y="2235200"/>
                  </a:lnTo>
                  <a:lnTo>
                    <a:pt x="3497106" y="2286000"/>
                  </a:lnTo>
                  <a:lnTo>
                    <a:pt x="3479584" y="2324100"/>
                  </a:lnTo>
                  <a:lnTo>
                    <a:pt x="3461120" y="2374900"/>
                  </a:lnTo>
                  <a:lnTo>
                    <a:pt x="3441796" y="2413000"/>
                  </a:lnTo>
                  <a:lnTo>
                    <a:pt x="3421697" y="2463800"/>
                  </a:lnTo>
                  <a:lnTo>
                    <a:pt x="3400905" y="2501900"/>
                  </a:lnTo>
                  <a:lnTo>
                    <a:pt x="3379505" y="2552700"/>
                  </a:lnTo>
                  <a:lnTo>
                    <a:pt x="3357579" y="2590800"/>
                  </a:lnTo>
                  <a:lnTo>
                    <a:pt x="3335213" y="2628900"/>
                  </a:lnTo>
                  <a:lnTo>
                    <a:pt x="3312488" y="2679700"/>
                  </a:lnTo>
                  <a:lnTo>
                    <a:pt x="3289489" y="2717800"/>
                  </a:lnTo>
                  <a:lnTo>
                    <a:pt x="3266300" y="2768600"/>
                  </a:lnTo>
                  <a:lnTo>
                    <a:pt x="3243003" y="2806700"/>
                  </a:lnTo>
                  <a:lnTo>
                    <a:pt x="3195965" y="2895600"/>
                  </a:lnTo>
                  <a:lnTo>
                    <a:pt x="3148652" y="2971800"/>
                  </a:lnTo>
                  <a:lnTo>
                    <a:pt x="3125235" y="3022600"/>
                  </a:lnTo>
                  <a:lnTo>
                    <a:pt x="3102094" y="3060700"/>
                  </a:lnTo>
                  <a:lnTo>
                    <a:pt x="3079319" y="3111500"/>
                  </a:lnTo>
                  <a:lnTo>
                    <a:pt x="3056998" y="3149600"/>
                  </a:lnTo>
                  <a:lnTo>
                    <a:pt x="3035219" y="3200400"/>
                  </a:lnTo>
                  <a:lnTo>
                    <a:pt x="3014071" y="3238500"/>
                  </a:lnTo>
                  <a:lnTo>
                    <a:pt x="2993643" y="3289300"/>
                  </a:lnTo>
                  <a:lnTo>
                    <a:pt x="2974022" y="3327400"/>
                  </a:lnTo>
                  <a:lnTo>
                    <a:pt x="2955297" y="3378200"/>
                  </a:lnTo>
                  <a:lnTo>
                    <a:pt x="2937557" y="3429000"/>
                  </a:lnTo>
                  <a:lnTo>
                    <a:pt x="2920891" y="3467100"/>
                  </a:lnTo>
                  <a:lnTo>
                    <a:pt x="2905385" y="3517900"/>
                  </a:lnTo>
                  <a:lnTo>
                    <a:pt x="2891130" y="3568700"/>
                  </a:lnTo>
                  <a:lnTo>
                    <a:pt x="2878213" y="3619500"/>
                  </a:lnTo>
                  <a:lnTo>
                    <a:pt x="2866723" y="3670300"/>
                  </a:lnTo>
                  <a:lnTo>
                    <a:pt x="2856749" y="3721100"/>
                  </a:lnTo>
                  <a:lnTo>
                    <a:pt x="2848378" y="3771900"/>
                  </a:lnTo>
                  <a:lnTo>
                    <a:pt x="2841700" y="3822700"/>
                  </a:lnTo>
                  <a:lnTo>
                    <a:pt x="2837187" y="3848100"/>
                  </a:lnTo>
                  <a:lnTo>
                    <a:pt x="2834630" y="3873500"/>
                  </a:lnTo>
                  <a:lnTo>
                    <a:pt x="2831968" y="3898900"/>
                  </a:lnTo>
                  <a:lnTo>
                    <a:pt x="2829095" y="3911600"/>
                  </a:lnTo>
                  <a:lnTo>
                    <a:pt x="2825904" y="3937000"/>
                  </a:lnTo>
                  <a:lnTo>
                    <a:pt x="2851667" y="3987800"/>
                  </a:lnTo>
                  <a:lnTo>
                    <a:pt x="2872540" y="4025900"/>
                  </a:lnTo>
                  <a:lnTo>
                    <a:pt x="2807851" y="4025900"/>
                  </a:lnTo>
                  <a:lnTo>
                    <a:pt x="2802156" y="4038600"/>
                  </a:lnTo>
                  <a:lnTo>
                    <a:pt x="2795298" y="4064000"/>
                  </a:lnTo>
                  <a:lnTo>
                    <a:pt x="2787382" y="4076700"/>
                  </a:lnTo>
                  <a:lnTo>
                    <a:pt x="2778515" y="4089400"/>
                  </a:lnTo>
                  <a:lnTo>
                    <a:pt x="2745613" y="4140200"/>
                  </a:lnTo>
                  <a:lnTo>
                    <a:pt x="2706754" y="4178300"/>
                  </a:lnTo>
                  <a:lnTo>
                    <a:pt x="2664375" y="4216400"/>
                  </a:lnTo>
                  <a:lnTo>
                    <a:pt x="2620913" y="4241800"/>
                  </a:lnTo>
                  <a:lnTo>
                    <a:pt x="2536534" y="4292600"/>
                  </a:lnTo>
                  <a:lnTo>
                    <a:pt x="2493507" y="4305300"/>
                  </a:lnTo>
                  <a:lnTo>
                    <a:pt x="2449732" y="4330700"/>
                  </a:lnTo>
                  <a:close/>
                </a:path>
                <a:path w="3604259" h="5626100">
                  <a:moveTo>
                    <a:pt x="1944434" y="1689100"/>
                  </a:moveTo>
                  <a:lnTo>
                    <a:pt x="1656383" y="1689100"/>
                  </a:lnTo>
                  <a:lnTo>
                    <a:pt x="1703629" y="1676400"/>
                  </a:lnTo>
                  <a:lnTo>
                    <a:pt x="1897110" y="1676400"/>
                  </a:lnTo>
                  <a:lnTo>
                    <a:pt x="1944434" y="1689100"/>
                  </a:lnTo>
                  <a:close/>
                </a:path>
                <a:path w="3604259" h="5626100">
                  <a:moveTo>
                    <a:pt x="1423979" y="4330700"/>
                  </a:moveTo>
                  <a:lnTo>
                    <a:pt x="1363616" y="4330700"/>
                  </a:lnTo>
                  <a:lnTo>
                    <a:pt x="1366425" y="4305300"/>
                  </a:lnTo>
                  <a:lnTo>
                    <a:pt x="1369494" y="4279900"/>
                  </a:lnTo>
                  <a:lnTo>
                    <a:pt x="1372801" y="4254500"/>
                  </a:lnTo>
                  <a:lnTo>
                    <a:pt x="1376324" y="4216400"/>
                  </a:lnTo>
                  <a:lnTo>
                    <a:pt x="1380041" y="4178300"/>
                  </a:lnTo>
                  <a:lnTo>
                    <a:pt x="1383932" y="4140200"/>
                  </a:lnTo>
                  <a:lnTo>
                    <a:pt x="1387973" y="4089400"/>
                  </a:lnTo>
                  <a:lnTo>
                    <a:pt x="1392143" y="4038600"/>
                  </a:lnTo>
                  <a:lnTo>
                    <a:pt x="1396421" y="3987800"/>
                  </a:lnTo>
                  <a:lnTo>
                    <a:pt x="1400785" y="3937000"/>
                  </a:lnTo>
                  <a:lnTo>
                    <a:pt x="1405213" y="3886200"/>
                  </a:lnTo>
                  <a:lnTo>
                    <a:pt x="1423132" y="3632200"/>
                  </a:lnTo>
                  <a:lnTo>
                    <a:pt x="1427555" y="3568700"/>
                  </a:lnTo>
                  <a:lnTo>
                    <a:pt x="1431912" y="3505200"/>
                  </a:lnTo>
                  <a:lnTo>
                    <a:pt x="1436182" y="3441700"/>
                  </a:lnTo>
                  <a:lnTo>
                    <a:pt x="1440341" y="3378200"/>
                  </a:lnTo>
                  <a:lnTo>
                    <a:pt x="1396504" y="3352800"/>
                  </a:lnTo>
                  <a:lnTo>
                    <a:pt x="1354021" y="3327400"/>
                  </a:lnTo>
                  <a:lnTo>
                    <a:pt x="1312974" y="3302000"/>
                  </a:lnTo>
                  <a:lnTo>
                    <a:pt x="1273442" y="3276600"/>
                  </a:lnTo>
                  <a:lnTo>
                    <a:pt x="1235505" y="3251200"/>
                  </a:lnTo>
                  <a:lnTo>
                    <a:pt x="1199245" y="3213100"/>
                  </a:lnTo>
                  <a:lnTo>
                    <a:pt x="1164741" y="3187700"/>
                  </a:lnTo>
                  <a:lnTo>
                    <a:pt x="1132075" y="3149600"/>
                  </a:lnTo>
                  <a:lnTo>
                    <a:pt x="1101326" y="3111500"/>
                  </a:lnTo>
                  <a:lnTo>
                    <a:pt x="1072574" y="3073400"/>
                  </a:lnTo>
                  <a:lnTo>
                    <a:pt x="1045901" y="3035300"/>
                  </a:lnTo>
                  <a:lnTo>
                    <a:pt x="1021387" y="2984500"/>
                  </a:lnTo>
                  <a:lnTo>
                    <a:pt x="999111" y="2946400"/>
                  </a:lnTo>
                  <a:lnTo>
                    <a:pt x="979156" y="2908300"/>
                  </a:lnTo>
                  <a:lnTo>
                    <a:pt x="961600" y="2857500"/>
                  </a:lnTo>
                  <a:lnTo>
                    <a:pt x="946524" y="2806700"/>
                  </a:lnTo>
                  <a:lnTo>
                    <a:pt x="934009" y="2768600"/>
                  </a:lnTo>
                  <a:lnTo>
                    <a:pt x="924135" y="2717800"/>
                  </a:lnTo>
                  <a:lnTo>
                    <a:pt x="916983" y="2667000"/>
                  </a:lnTo>
                  <a:lnTo>
                    <a:pt x="912632" y="2616200"/>
                  </a:lnTo>
                  <a:lnTo>
                    <a:pt x="911165" y="2565400"/>
                  </a:lnTo>
                  <a:lnTo>
                    <a:pt x="912484" y="2514600"/>
                  </a:lnTo>
                  <a:lnTo>
                    <a:pt x="916399" y="2463800"/>
                  </a:lnTo>
                  <a:lnTo>
                    <a:pt x="922838" y="2413000"/>
                  </a:lnTo>
                  <a:lnTo>
                    <a:pt x="931734" y="2374900"/>
                  </a:lnTo>
                  <a:lnTo>
                    <a:pt x="943018" y="2324100"/>
                  </a:lnTo>
                  <a:lnTo>
                    <a:pt x="956622" y="2286000"/>
                  </a:lnTo>
                  <a:lnTo>
                    <a:pt x="972476" y="2235200"/>
                  </a:lnTo>
                  <a:lnTo>
                    <a:pt x="990512" y="2197100"/>
                  </a:lnTo>
                  <a:lnTo>
                    <a:pt x="1010661" y="2159000"/>
                  </a:lnTo>
                  <a:lnTo>
                    <a:pt x="1032855" y="2108200"/>
                  </a:lnTo>
                  <a:lnTo>
                    <a:pt x="1057024" y="2070100"/>
                  </a:lnTo>
                  <a:lnTo>
                    <a:pt x="1083101" y="2032000"/>
                  </a:lnTo>
                  <a:lnTo>
                    <a:pt x="1111016" y="2006600"/>
                  </a:lnTo>
                  <a:lnTo>
                    <a:pt x="1140700" y="1968500"/>
                  </a:lnTo>
                  <a:lnTo>
                    <a:pt x="1172086" y="1930400"/>
                  </a:lnTo>
                  <a:lnTo>
                    <a:pt x="1205104" y="1905000"/>
                  </a:lnTo>
                  <a:lnTo>
                    <a:pt x="1239685" y="1866900"/>
                  </a:lnTo>
                  <a:lnTo>
                    <a:pt x="1275762" y="1841500"/>
                  </a:lnTo>
                  <a:lnTo>
                    <a:pt x="1313264" y="1816100"/>
                  </a:lnTo>
                  <a:lnTo>
                    <a:pt x="1352124" y="1790700"/>
                  </a:lnTo>
                  <a:lnTo>
                    <a:pt x="1392273" y="1778000"/>
                  </a:lnTo>
                  <a:lnTo>
                    <a:pt x="1433642" y="1752600"/>
                  </a:lnTo>
                  <a:lnTo>
                    <a:pt x="1476162" y="1739900"/>
                  </a:lnTo>
                  <a:lnTo>
                    <a:pt x="1519765" y="1714500"/>
                  </a:lnTo>
                  <a:lnTo>
                    <a:pt x="1609944" y="1689100"/>
                  </a:lnTo>
                  <a:lnTo>
                    <a:pt x="1990938" y="1689100"/>
                  </a:lnTo>
                  <a:lnTo>
                    <a:pt x="2081211" y="1714500"/>
                  </a:lnTo>
                  <a:lnTo>
                    <a:pt x="2124845" y="1739900"/>
                  </a:lnTo>
                  <a:lnTo>
                    <a:pt x="1701511" y="1739900"/>
                  </a:lnTo>
                  <a:lnTo>
                    <a:pt x="1654438" y="1752600"/>
                  </a:lnTo>
                  <a:lnTo>
                    <a:pt x="1608255" y="1752600"/>
                  </a:lnTo>
                  <a:lnTo>
                    <a:pt x="1518874" y="1778000"/>
                  </a:lnTo>
                  <a:lnTo>
                    <a:pt x="1475830" y="1803400"/>
                  </a:lnTo>
                  <a:lnTo>
                    <a:pt x="1433989" y="1816100"/>
                  </a:lnTo>
                  <a:lnTo>
                    <a:pt x="1393429" y="1841500"/>
                  </a:lnTo>
                  <a:lnTo>
                    <a:pt x="1354227" y="1866900"/>
                  </a:lnTo>
                  <a:lnTo>
                    <a:pt x="1316461" y="1892300"/>
                  </a:lnTo>
                  <a:lnTo>
                    <a:pt x="1280210" y="1917700"/>
                  </a:lnTo>
                  <a:lnTo>
                    <a:pt x="1245552" y="1943100"/>
                  </a:lnTo>
                  <a:lnTo>
                    <a:pt x="1212564" y="1981200"/>
                  </a:lnTo>
                  <a:lnTo>
                    <a:pt x="1181325" y="2006600"/>
                  </a:lnTo>
                  <a:lnTo>
                    <a:pt x="1151912" y="2044700"/>
                  </a:lnTo>
                  <a:lnTo>
                    <a:pt x="1124404" y="2082800"/>
                  </a:lnTo>
                  <a:lnTo>
                    <a:pt x="1098879" y="2120900"/>
                  </a:lnTo>
                  <a:lnTo>
                    <a:pt x="1075414" y="2159000"/>
                  </a:lnTo>
                  <a:lnTo>
                    <a:pt x="1054088" y="2197100"/>
                  </a:lnTo>
                  <a:lnTo>
                    <a:pt x="1034979" y="2235200"/>
                  </a:lnTo>
                  <a:lnTo>
                    <a:pt x="1018165" y="2286000"/>
                  </a:lnTo>
                  <a:lnTo>
                    <a:pt x="1003723" y="2324100"/>
                  </a:lnTo>
                  <a:lnTo>
                    <a:pt x="991732" y="2374900"/>
                  </a:lnTo>
                  <a:lnTo>
                    <a:pt x="982270" y="2413000"/>
                  </a:lnTo>
                  <a:lnTo>
                    <a:pt x="975415" y="2463800"/>
                  </a:lnTo>
                  <a:lnTo>
                    <a:pt x="971244" y="2514600"/>
                  </a:lnTo>
                  <a:lnTo>
                    <a:pt x="969837" y="2565400"/>
                  </a:lnTo>
                  <a:lnTo>
                    <a:pt x="971425" y="2616200"/>
                  </a:lnTo>
                  <a:lnTo>
                    <a:pt x="976125" y="2667000"/>
                  </a:lnTo>
                  <a:lnTo>
                    <a:pt x="983845" y="2717800"/>
                  </a:lnTo>
                  <a:lnTo>
                    <a:pt x="994491" y="2768600"/>
                  </a:lnTo>
                  <a:lnTo>
                    <a:pt x="1007968" y="2806700"/>
                  </a:lnTo>
                  <a:lnTo>
                    <a:pt x="1024183" y="2857500"/>
                  </a:lnTo>
                  <a:lnTo>
                    <a:pt x="1043043" y="2908300"/>
                  </a:lnTo>
                  <a:lnTo>
                    <a:pt x="1064452" y="2946400"/>
                  </a:lnTo>
                  <a:lnTo>
                    <a:pt x="1088319" y="2984500"/>
                  </a:lnTo>
                  <a:lnTo>
                    <a:pt x="1114548" y="3035300"/>
                  </a:lnTo>
                  <a:lnTo>
                    <a:pt x="1143046" y="3073400"/>
                  </a:lnTo>
                  <a:lnTo>
                    <a:pt x="1173720" y="3111500"/>
                  </a:lnTo>
                  <a:lnTo>
                    <a:pt x="1206475" y="3136900"/>
                  </a:lnTo>
                  <a:lnTo>
                    <a:pt x="1241218" y="3175000"/>
                  </a:lnTo>
                  <a:lnTo>
                    <a:pt x="1277856" y="3200400"/>
                  </a:lnTo>
                  <a:lnTo>
                    <a:pt x="1316293" y="3238500"/>
                  </a:lnTo>
                  <a:lnTo>
                    <a:pt x="1356437" y="3263900"/>
                  </a:lnTo>
                  <a:lnTo>
                    <a:pt x="1398194" y="3289300"/>
                  </a:lnTo>
                  <a:lnTo>
                    <a:pt x="1441470" y="3314700"/>
                  </a:lnTo>
                  <a:lnTo>
                    <a:pt x="1504847" y="3314700"/>
                  </a:lnTo>
                  <a:lnTo>
                    <a:pt x="1503527" y="3340100"/>
                  </a:lnTo>
                  <a:lnTo>
                    <a:pt x="1597719" y="3365500"/>
                  </a:lnTo>
                  <a:lnTo>
                    <a:pt x="1646681" y="3378200"/>
                  </a:lnTo>
                  <a:lnTo>
                    <a:pt x="1696676" y="3378200"/>
                  </a:lnTo>
                  <a:lnTo>
                    <a:pt x="1747549" y="3390900"/>
                  </a:lnTo>
                  <a:lnTo>
                    <a:pt x="2161035" y="3390900"/>
                  </a:lnTo>
                  <a:lnTo>
                    <a:pt x="2161869" y="3403600"/>
                  </a:lnTo>
                  <a:lnTo>
                    <a:pt x="1499013" y="3403600"/>
                  </a:lnTo>
                  <a:lnTo>
                    <a:pt x="1494845" y="3467100"/>
                  </a:lnTo>
                  <a:lnTo>
                    <a:pt x="1490550" y="3530600"/>
                  </a:lnTo>
                  <a:lnTo>
                    <a:pt x="1486152" y="3594100"/>
                  </a:lnTo>
                  <a:lnTo>
                    <a:pt x="1481676" y="3657600"/>
                  </a:lnTo>
                  <a:lnTo>
                    <a:pt x="1477144" y="3721100"/>
                  </a:lnTo>
                  <a:lnTo>
                    <a:pt x="1468009" y="3848100"/>
                  </a:lnTo>
                  <a:lnTo>
                    <a:pt x="1463454" y="3898900"/>
                  </a:lnTo>
                  <a:lnTo>
                    <a:pt x="1458938" y="3962400"/>
                  </a:lnTo>
                  <a:lnTo>
                    <a:pt x="1454485" y="4013200"/>
                  </a:lnTo>
                  <a:lnTo>
                    <a:pt x="1450119" y="4064000"/>
                  </a:lnTo>
                  <a:lnTo>
                    <a:pt x="1445863" y="4114800"/>
                  </a:lnTo>
                  <a:lnTo>
                    <a:pt x="1441742" y="4152900"/>
                  </a:lnTo>
                  <a:lnTo>
                    <a:pt x="1437779" y="4203700"/>
                  </a:lnTo>
                  <a:lnTo>
                    <a:pt x="1433997" y="4241800"/>
                  </a:lnTo>
                  <a:lnTo>
                    <a:pt x="1430421" y="4267200"/>
                  </a:lnTo>
                  <a:lnTo>
                    <a:pt x="1427073" y="4305300"/>
                  </a:lnTo>
                  <a:lnTo>
                    <a:pt x="1423979" y="4330700"/>
                  </a:lnTo>
                  <a:close/>
                </a:path>
                <a:path w="3604259" h="5626100">
                  <a:moveTo>
                    <a:pt x="2267045" y="3314700"/>
                  </a:moveTo>
                  <a:lnTo>
                    <a:pt x="2154561" y="3314700"/>
                  </a:lnTo>
                  <a:lnTo>
                    <a:pt x="2197836" y="3289300"/>
                  </a:lnTo>
                  <a:lnTo>
                    <a:pt x="2239593" y="3263900"/>
                  </a:lnTo>
                  <a:lnTo>
                    <a:pt x="2279737" y="3238500"/>
                  </a:lnTo>
                  <a:lnTo>
                    <a:pt x="2318175" y="3200400"/>
                  </a:lnTo>
                  <a:lnTo>
                    <a:pt x="2354812" y="3175000"/>
                  </a:lnTo>
                  <a:lnTo>
                    <a:pt x="2389555" y="3136900"/>
                  </a:lnTo>
                  <a:lnTo>
                    <a:pt x="2422310" y="3111500"/>
                  </a:lnTo>
                  <a:lnTo>
                    <a:pt x="2452984" y="3073400"/>
                  </a:lnTo>
                  <a:lnTo>
                    <a:pt x="2481482" y="3035300"/>
                  </a:lnTo>
                  <a:lnTo>
                    <a:pt x="2507712" y="2984500"/>
                  </a:lnTo>
                  <a:lnTo>
                    <a:pt x="2531578" y="2946400"/>
                  </a:lnTo>
                  <a:lnTo>
                    <a:pt x="2552988" y="2908300"/>
                  </a:lnTo>
                  <a:lnTo>
                    <a:pt x="2571847" y="2857500"/>
                  </a:lnTo>
                  <a:lnTo>
                    <a:pt x="2588062" y="2806700"/>
                  </a:lnTo>
                  <a:lnTo>
                    <a:pt x="2601539" y="2768600"/>
                  </a:lnTo>
                  <a:lnTo>
                    <a:pt x="2612185" y="2717800"/>
                  </a:lnTo>
                  <a:lnTo>
                    <a:pt x="2619905" y="2667000"/>
                  </a:lnTo>
                  <a:lnTo>
                    <a:pt x="2624606" y="2616200"/>
                  </a:lnTo>
                  <a:lnTo>
                    <a:pt x="2626193" y="2565400"/>
                  </a:lnTo>
                  <a:lnTo>
                    <a:pt x="2624786" y="2514600"/>
                  </a:lnTo>
                  <a:lnTo>
                    <a:pt x="2620616" y="2463800"/>
                  </a:lnTo>
                  <a:lnTo>
                    <a:pt x="2613760" y="2413000"/>
                  </a:lnTo>
                  <a:lnTo>
                    <a:pt x="2604298" y="2374900"/>
                  </a:lnTo>
                  <a:lnTo>
                    <a:pt x="2592307" y="2324100"/>
                  </a:lnTo>
                  <a:lnTo>
                    <a:pt x="2577866" y="2286000"/>
                  </a:lnTo>
                  <a:lnTo>
                    <a:pt x="2561051" y="2235200"/>
                  </a:lnTo>
                  <a:lnTo>
                    <a:pt x="2541942" y="2197100"/>
                  </a:lnTo>
                  <a:lnTo>
                    <a:pt x="2520616" y="2159000"/>
                  </a:lnTo>
                  <a:lnTo>
                    <a:pt x="2497151" y="2120900"/>
                  </a:lnTo>
                  <a:lnTo>
                    <a:pt x="2471626" y="2082800"/>
                  </a:lnTo>
                  <a:lnTo>
                    <a:pt x="2444118" y="2044700"/>
                  </a:lnTo>
                  <a:lnTo>
                    <a:pt x="2414705" y="2006600"/>
                  </a:lnTo>
                  <a:lnTo>
                    <a:pt x="2383466" y="1981200"/>
                  </a:lnTo>
                  <a:lnTo>
                    <a:pt x="2350478" y="1943100"/>
                  </a:lnTo>
                  <a:lnTo>
                    <a:pt x="2315820" y="1917700"/>
                  </a:lnTo>
                  <a:lnTo>
                    <a:pt x="2279569" y="1892300"/>
                  </a:lnTo>
                  <a:lnTo>
                    <a:pt x="2241803" y="1866900"/>
                  </a:lnTo>
                  <a:lnTo>
                    <a:pt x="2202601" y="1841500"/>
                  </a:lnTo>
                  <a:lnTo>
                    <a:pt x="2162041" y="1816100"/>
                  </a:lnTo>
                  <a:lnTo>
                    <a:pt x="2120200" y="1803400"/>
                  </a:lnTo>
                  <a:lnTo>
                    <a:pt x="2077157" y="1778000"/>
                  </a:lnTo>
                  <a:lnTo>
                    <a:pt x="1987775" y="1752600"/>
                  </a:lnTo>
                  <a:lnTo>
                    <a:pt x="1941592" y="1752600"/>
                  </a:lnTo>
                  <a:lnTo>
                    <a:pt x="1894520" y="1739900"/>
                  </a:lnTo>
                  <a:lnTo>
                    <a:pt x="2124845" y="1739900"/>
                  </a:lnTo>
                  <a:lnTo>
                    <a:pt x="2167387" y="1752600"/>
                  </a:lnTo>
                  <a:lnTo>
                    <a:pt x="2208768" y="1778000"/>
                  </a:lnTo>
                  <a:lnTo>
                    <a:pt x="2248920" y="1790700"/>
                  </a:lnTo>
                  <a:lnTo>
                    <a:pt x="2287777" y="1816100"/>
                  </a:lnTo>
                  <a:lnTo>
                    <a:pt x="2325269" y="1841500"/>
                  </a:lnTo>
                  <a:lnTo>
                    <a:pt x="2361329" y="1866900"/>
                  </a:lnTo>
                  <a:lnTo>
                    <a:pt x="2395888" y="1905000"/>
                  </a:lnTo>
                  <a:lnTo>
                    <a:pt x="2428880" y="1930400"/>
                  </a:lnTo>
                  <a:lnTo>
                    <a:pt x="2460236" y="1968500"/>
                  </a:lnTo>
                  <a:lnTo>
                    <a:pt x="2489887" y="2006600"/>
                  </a:lnTo>
                  <a:lnTo>
                    <a:pt x="2517767" y="2032000"/>
                  </a:lnTo>
                  <a:lnTo>
                    <a:pt x="2543807" y="2070100"/>
                  </a:lnTo>
                  <a:lnTo>
                    <a:pt x="2567939" y="2108200"/>
                  </a:lnTo>
                  <a:lnTo>
                    <a:pt x="2590095" y="2159000"/>
                  </a:lnTo>
                  <a:lnTo>
                    <a:pt x="2610208" y="2197100"/>
                  </a:lnTo>
                  <a:lnTo>
                    <a:pt x="2628208" y="2235200"/>
                  </a:lnTo>
                  <a:lnTo>
                    <a:pt x="2644029" y="2286000"/>
                  </a:lnTo>
                  <a:lnTo>
                    <a:pt x="2657603" y="2324100"/>
                  </a:lnTo>
                  <a:lnTo>
                    <a:pt x="2668861" y="2374900"/>
                  </a:lnTo>
                  <a:lnTo>
                    <a:pt x="2677735" y="2413000"/>
                  </a:lnTo>
                  <a:lnTo>
                    <a:pt x="2684158" y="2463800"/>
                  </a:lnTo>
                  <a:lnTo>
                    <a:pt x="2688062" y="2514600"/>
                  </a:lnTo>
                  <a:lnTo>
                    <a:pt x="2689378" y="2565400"/>
                  </a:lnTo>
                  <a:lnTo>
                    <a:pt x="2687910" y="2616200"/>
                  </a:lnTo>
                  <a:lnTo>
                    <a:pt x="2683560" y="2667000"/>
                  </a:lnTo>
                  <a:lnTo>
                    <a:pt x="2676408" y="2717800"/>
                  </a:lnTo>
                  <a:lnTo>
                    <a:pt x="2666534" y="2768600"/>
                  </a:lnTo>
                  <a:lnTo>
                    <a:pt x="2654019" y="2806700"/>
                  </a:lnTo>
                  <a:lnTo>
                    <a:pt x="2638943" y="2857500"/>
                  </a:lnTo>
                  <a:lnTo>
                    <a:pt x="2621387" y="2908300"/>
                  </a:lnTo>
                  <a:lnTo>
                    <a:pt x="2601431" y="2946400"/>
                  </a:lnTo>
                  <a:lnTo>
                    <a:pt x="2579156" y="2984500"/>
                  </a:lnTo>
                  <a:lnTo>
                    <a:pt x="2554642" y="3035300"/>
                  </a:lnTo>
                  <a:lnTo>
                    <a:pt x="2527969" y="3073400"/>
                  </a:lnTo>
                  <a:lnTo>
                    <a:pt x="2499217" y="3111500"/>
                  </a:lnTo>
                  <a:lnTo>
                    <a:pt x="2468468" y="3149600"/>
                  </a:lnTo>
                  <a:lnTo>
                    <a:pt x="2435801" y="3187700"/>
                  </a:lnTo>
                  <a:lnTo>
                    <a:pt x="2401298" y="3213100"/>
                  </a:lnTo>
                  <a:lnTo>
                    <a:pt x="2365038" y="3251200"/>
                  </a:lnTo>
                  <a:lnTo>
                    <a:pt x="2327101" y="3276600"/>
                  </a:lnTo>
                  <a:lnTo>
                    <a:pt x="2287569" y="3302000"/>
                  </a:lnTo>
                  <a:lnTo>
                    <a:pt x="2267045" y="3314700"/>
                  </a:lnTo>
                  <a:close/>
                </a:path>
                <a:path w="3604259" h="5626100">
                  <a:moveTo>
                    <a:pt x="1666567" y="2857500"/>
                  </a:moveTo>
                  <a:lnTo>
                    <a:pt x="1444784" y="2857500"/>
                  </a:lnTo>
                  <a:lnTo>
                    <a:pt x="1425955" y="2844800"/>
                  </a:lnTo>
                  <a:lnTo>
                    <a:pt x="1407550" y="2844800"/>
                  </a:lnTo>
                  <a:lnTo>
                    <a:pt x="1389567" y="2832100"/>
                  </a:lnTo>
                  <a:lnTo>
                    <a:pt x="1349783" y="2806700"/>
                  </a:lnTo>
                  <a:lnTo>
                    <a:pt x="1313249" y="2781300"/>
                  </a:lnTo>
                  <a:lnTo>
                    <a:pt x="1280302" y="2743200"/>
                  </a:lnTo>
                  <a:lnTo>
                    <a:pt x="1251282" y="2717800"/>
                  </a:lnTo>
                  <a:lnTo>
                    <a:pt x="1226527" y="2679700"/>
                  </a:lnTo>
                  <a:lnTo>
                    <a:pt x="1206375" y="2628900"/>
                  </a:lnTo>
                  <a:lnTo>
                    <a:pt x="1191166" y="2590800"/>
                  </a:lnTo>
                  <a:lnTo>
                    <a:pt x="1181237" y="2552700"/>
                  </a:lnTo>
                  <a:lnTo>
                    <a:pt x="1176926" y="2501900"/>
                  </a:lnTo>
                  <a:lnTo>
                    <a:pt x="1178574" y="2451100"/>
                  </a:lnTo>
                  <a:lnTo>
                    <a:pt x="1187057" y="2413000"/>
                  </a:lnTo>
                  <a:lnTo>
                    <a:pt x="1203188" y="2374900"/>
                  </a:lnTo>
                  <a:lnTo>
                    <a:pt x="1226527" y="2336800"/>
                  </a:lnTo>
                  <a:lnTo>
                    <a:pt x="1256636" y="2298700"/>
                  </a:lnTo>
                  <a:lnTo>
                    <a:pt x="1293076" y="2273300"/>
                  </a:lnTo>
                  <a:lnTo>
                    <a:pt x="1335409" y="2260600"/>
                  </a:lnTo>
                  <a:lnTo>
                    <a:pt x="1381560" y="2260600"/>
                  </a:lnTo>
                  <a:lnTo>
                    <a:pt x="1422539" y="2273300"/>
                  </a:lnTo>
                  <a:lnTo>
                    <a:pt x="1457689" y="2298700"/>
                  </a:lnTo>
                  <a:lnTo>
                    <a:pt x="1476797" y="2324100"/>
                  </a:lnTo>
                  <a:lnTo>
                    <a:pt x="1347820" y="2324100"/>
                  </a:lnTo>
                  <a:lnTo>
                    <a:pt x="1307747" y="2336800"/>
                  </a:lnTo>
                  <a:lnTo>
                    <a:pt x="1275185" y="2374900"/>
                  </a:lnTo>
                  <a:lnTo>
                    <a:pt x="1252143" y="2413000"/>
                  </a:lnTo>
                  <a:lnTo>
                    <a:pt x="1240631" y="2463800"/>
                  </a:lnTo>
                  <a:lnTo>
                    <a:pt x="1239588" y="2514600"/>
                  </a:lnTo>
                  <a:lnTo>
                    <a:pt x="1246255" y="2552700"/>
                  </a:lnTo>
                  <a:lnTo>
                    <a:pt x="1260087" y="2603500"/>
                  </a:lnTo>
                  <a:lnTo>
                    <a:pt x="1280545" y="2641600"/>
                  </a:lnTo>
                  <a:lnTo>
                    <a:pt x="1307084" y="2679700"/>
                  </a:lnTo>
                  <a:lnTo>
                    <a:pt x="1339164" y="2717800"/>
                  </a:lnTo>
                  <a:lnTo>
                    <a:pt x="1376241" y="2755900"/>
                  </a:lnTo>
                  <a:lnTo>
                    <a:pt x="1417775" y="2781300"/>
                  </a:lnTo>
                  <a:lnTo>
                    <a:pt x="1442175" y="2781300"/>
                  </a:lnTo>
                  <a:lnTo>
                    <a:pt x="1454745" y="2794000"/>
                  </a:lnTo>
                  <a:lnTo>
                    <a:pt x="1527528" y="2794000"/>
                  </a:lnTo>
                  <a:lnTo>
                    <a:pt x="1527221" y="2806700"/>
                  </a:lnTo>
                  <a:lnTo>
                    <a:pt x="1772680" y="2806700"/>
                  </a:lnTo>
                  <a:lnTo>
                    <a:pt x="1752987" y="2819400"/>
                  </a:lnTo>
                  <a:lnTo>
                    <a:pt x="1710843" y="2832100"/>
                  </a:lnTo>
                  <a:lnTo>
                    <a:pt x="1666567" y="2857500"/>
                  </a:lnTo>
                  <a:close/>
                </a:path>
                <a:path w="3604259" h="5626100">
                  <a:moveTo>
                    <a:pt x="1834191" y="2273300"/>
                  </a:moveTo>
                  <a:lnTo>
                    <a:pt x="1762473" y="2273300"/>
                  </a:lnTo>
                  <a:lnTo>
                    <a:pt x="1774321" y="2260600"/>
                  </a:lnTo>
                  <a:lnTo>
                    <a:pt x="1822556" y="2260600"/>
                  </a:lnTo>
                  <a:lnTo>
                    <a:pt x="1834191" y="2273300"/>
                  </a:lnTo>
                  <a:close/>
                </a:path>
                <a:path w="3604259" h="5626100">
                  <a:moveTo>
                    <a:pt x="2246521" y="2806700"/>
                  </a:moveTo>
                  <a:lnTo>
                    <a:pt x="2068809" y="2806700"/>
                  </a:lnTo>
                  <a:lnTo>
                    <a:pt x="2066969" y="2730500"/>
                  </a:lnTo>
                  <a:lnTo>
                    <a:pt x="2065724" y="2667000"/>
                  </a:lnTo>
                  <a:lnTo>
                    <a:pt x="2065286" y="2628900"/>
                  </a:lnTo>
                  <a:lnTo>
                    <a:pt x="2065176" y="2603500"/>
                  </a:lnTo>
                  <a:lnTo>
                    <a:pt x="2065283" y="2565400"/>
                  </a:lnTo>
                  <a:lnTo>
                    <a:pt x="2066220" y="2514600"/>
                  </a:lnTo>
                  <a:lnTo>
                    <a:pt x="2068016" y="2476500"/>
                  </a:lnTo>
                  <a:lnTo>
                    <a:pt x="2070737" y="2438400"/>
                  </a:lnTo>
                  <a:lnTo>
                    <a:pt x="2087693" y="2374900"/>
                  </a:lnTo>
                  <a:lnTo>
                    <a:pt x="2108927" y="2336800"/>
                  </a:lnTo>
                  <a:lnTo>
                    <a:pt x="2137495" y="2298700"/>
                  </a:lnTo>
                  <a:lnTo>
                    <a:pt x="2172739" y="2273300"/>
                  </a:lnTo>
                  <a:lnTo>
                    <a:pt x="2214000" y="2260600"/>
                  </a:lnTo>
                  <a:lnTo>
                    <a:pt x="2260621" y="2260600"/>
                  </a:lnTo>
                  <a:lnTo>
                    <a:pt x="2302954" y="2273300"/>
                  </a:lnTo>
                  <a:lnTo>
                    <a:pt x="2339394" y="2298700"/>
                  </a:lnTo>
                  <a:lnTo>
                    <a:pt x="2359467" y="2324100"/>
                  </a:lnTo>
                  <a:lnTo>
                    <a:pt x="2196449" y="2324100"/>
                  </a:lnTo>
                  <a:lnTo>
                    <a:pt x="2166690" y="2362200"/>
                  </a:lnTo>
                  <a:lnTo>
                    <a:pt x="2134251" y="2425700"/>
                  </a:lnTo>
                  <a:lnTo>
                    <a:pt x="2127928" y="2489200"/>
                  </a:lnTo>
                  <a:lnTo>
                    <a:pt x="2126435" y="2540000"/>
                  </a:lnTo>
                  <a:lnTo>
                    <a:pt x="2126070" y="2578100"/>
                  </a:lnTo>
                  <a:lnTo>
                    <a:pt x="2126124" y="2616200"/>
                  </a:lnTo>
                  <a:lnTo>
                    <a:pt x="2126389" y="2654300"/>
                  </a:lnTo>
                  <a:lnTo>
                    <a:pt x="2127678" y="2717800"/>
                  </a:lnTo>
                  <a:lnTo>
                    <a:pt x="2129738" y="2794000"/>
                  </a:lnTo>
                  <a:lnTo>
                    <a:pt x="2264868" y="2794000"/>
                  </a:lnTo>
                  <a:lnTo>
                    <a:pt x="2246521" y="2806700"/>
                  </a:lnTo>
                  <a:close/>
                </a:path>
                <a:path w="3604259" h="5626100">
                  <a:moveTo>
                    <a:pt x="1772680" y="2806700"/>
                  </a:moveTo>
                  <a:lnTo>
                    <a:pt x="1574845" y="2806700"/>
                  </a:lnTo>
                  <a:lnTo>
                    <a:pt x="1668413" y="2781300"/>
                  </a:lnTo>
                  <a:lnTo>
                    <a:pt x="1712300" y="2768600"/>
                  </a:lnTo>
                  <a:lnTo>
                    <a:pt x="1752883" y="2743200"/>
                  </a:lnTo>
                  <a:lnTo>
                    <a:pt x="1721918" y="2705100"/>
                  </a:lnTo>
                  <a:lnTo>
                    <a:pt x="1695967" y="2654300"/>
                  </a:lnTo>
                  <a:lnTo>
                    <a:pt x="1675345" y="2616200"/>
                  </a:lnTo>
                  <a:lnTo>
                    <a:pt x="1660368" y="2565400"/>
                  </a:lnTo>
                  <a:lnTo>
                    <a:pt x="1651351" y="2514600"/>
                  </a:lnTo>
                  <a:lnTo>
                    <a:pt x="1648611" y="2463800"/>
                  </a:lnTo>
                  <a:lnTo>
                    <a:pt x="1652463" y="2413000"/>
                  </a:lnTo>
                  <a:lnTo>
                    <a:pt x="1665263" y="2362200"/>
                  </a:lnTo>
                  <a:lnTo>
                    <a:pt x="1686313" y="2324100"/>
                  </a:lnTo>
                  <a:lnTo>
                    <a:pt x="1714979" y="2286000"/>
                  </a:lnTo>
                  <a:lnTo>
                    <a:pt x="1750626" y="2273300"/>
                  </a:lnTo>
                  <a:lnTo>
                    <a:pt x="1845404" y="2273300"/>
                  </a:lnTo>
                  <a:lnTo>
                    <a:pt x="1881210" y="2286000"/>
                  </a:lnTo>
                  <a:lnTo>
                    <a:pt x="1910141" y="2324100"/>
                  </a:lnTo>
                  <a:lnTo>
                    <a:pt x="1781707" y="2324100"/>
                  </a:lnTo>
                  <a:lnTo>
                    <a:pt x="1765435" y="2336800"/>
                  </a:lnTo>
                  <a:lnTo>
                    <a:pt x="1751067" y="2349500"/>
                  </a:lnTo>
                  <a:lnTo>
                    <a:pt x="1739343" y="2362200"/>
                  </a:lnTo>
                  <a:lnTo>
                    <a:pt x="1738215" y="2362200"/>
                  </a:lnTo>
                  <a:lnTo>
                    <a:pt x="1728166" y="2374900"/>
                  </a:lnTo>
                  <a:lnTo>
                    <a:pt x="1721290" y="2400300"/>
                  </a:lnTo>
                  <a:lnTo>
                    <a:pt x="1716953" y="2413000"/>
                  </a:lnTo>
                  <a:lnTo>
                    <a:pt x="1714520" y="2425700"/>
                  </a:lnTo>
                  <a:lnTo>
                    <a:pt x="1711621" y="2476500"/>
                  </a:lnTo>
                  <a:lnTo>
                    <a:pt x="1716150" y="2527300"/>
                  </a:lnTo>
                  <a:lnTo>
                    <a:pt x="1727637" y="2578100"/>
                  </a:lnTo>
                  <a:lnTo>
                    <a:pt x="1745611" y="2616200"/>
                  </a:lnTo>
                  <a:lnTo>
                    <a:pt x="1769604" y="2654300"/>
                  </a:lnTo>
                  <a:lnTo>
                    <a:pt x="1799144" y="2705100"/>
                  </a:lnTo>
                  <a:lnTo>
                    <a:pt x="1874052" y="2705100"/>
                  </a:lnTo>
                  <a:lnTo>
                    <a:pt x="1843147" y="2743200"/>
                  </a:lnTo>
                  <a:lnTo>
                    <a:pt x="1883730" y="2768600"/>
                  </a:lnTo>
                  <a:lnTo>
                    <a:pt x="1927617" y="2781300"/>
                  </a:lnTo>
                  <a:lnTo>
                    <a:pt x="1795758" y="2781300"/>
                  </a:lnTo>
                  <a:lnTo>
                    <a:pt x="1793502" y="2794000"/>
                  </a:lnTo>
                  <a:lnTo>
                    <a:pt x="1792373" y="2794000"/>
                  </a:lnTo>
                  <a:lnTo>
                    <a:pt x="1772680" y="2806700"/>
                  </a:lnTo>
                  <a:close/>
                </a:path>
                <a:path w="3604259" h="5626100">
                  <a:moveTo>
                    <a:pt x="1527528" y="2794000"/>
                  </a:moveTo>
                  <a:lnTo>
                    <a:pt x="1467421" y="2794000"/>
                  </a:lnTo>
                  <a:lnTo>
                    <a:pt x="1469480" y="2717800"/>
                  </a:lnTo>
                  <a:lnTo>
                    <a:pt x="1470769" y="2654300"/>
                  </a:lnTo>
                  <a:lnTo>
                    <a:pt x="1471034" y="2616200"/>
                  </a:lnTo>
                  <a:lnTo>
                    <a:pt x="1471089" y="2578100"/>
                  </a:lnTo>
                  <a:lnTo>
                    <a:pt x="1470723" y="2540000"/>
                  </a:lnTo>
                  <a:lnTo>
                    <a:pt x="1469230" y="2489200"/>
                  </a:lnTo>
                  <a:lnTo>
                    <a:pt x="1466651" y="2451100"/>
                  </a:lnTo>
                  <a:lnTo>
                    <a:pt x="1450866" y="2387600"/>
                  </a:lnTo>
                  <a:lnTo>
                    <a:pt x="1430046" y="2362200"/>
                  </a:lnTo>
                  <a:lnTo>
                    <a:pt x="1400551" y="2324100"/>
                  </a:lnTo>
                  <a:lnTo>
                    <a:pt x="1476797" y="2324100"/>
                  </a:lnTo>
                  <a:lnTo>
                    <a:pt x="1486351" y="2336800"/>
                  </a:lnTo>
                  <a:lnTo>
                    <a:pt x="1507867" y="2374900"/>
                  </a:lnTo>
                  <a:lnTo>
                    <a:pt x="1521580" y="2413000"/>
                  </a:lnTo>
                  <a:lnTo>
                    <a:pt x="1528014" y="2476500"/>
                  </a:lnTo>
                  <a:lnTo>
                    <a:pt x="1529810" y="2514600"/>
                  </a:lnTo>
                  <a:lnTo>
                    <a:pt x="1530747" y="2565400"/>
                  </a:lnTo>
                  <a:lnTo>
                    <a:pt x="1530890" y="2616200"/>
                  </a:lnTo>
                  <a:lnTo>
                    <a:pt x="1530306" y="2667000"/>
                  </a:lnTo>
                  <a:lnTo>
                    <a:pt x="1529061" y="2730500"/>
                  </a:lnTo>
                  <a:lnTo>
                    <a:pt x="1527528" y="2794000"/>
                  </a:lnTo>
                  <a:close/>
                </a:path>
                <a:path w="3604259" h="5626100">
                  <a:moveTo>
                    <a:pt x="1874052" y="2705100"/>
                  </a:moveTo>
                  <a:lnTo>
                    <a:pt x="1799144" y="2705100"/>
                  </a:lnTo>
                  <a:lnTo>
                    <a:pt x="1829075" y="2667000"/>
                  </a:lnTo>
                  <a:lnTo>
                    <a:pt x="1853177" y="2616200"/>
                  </a:lnTo>
                  <a:lnTo>
                    <a:pt x="1871073" y="2578100"/>
                  </a:lnTo>
                  <a:lnTo>
                    <a:pt x="1882388" y="2527300"/>
                  </a:lnTo>
                  <a:lnTo>
                    <a:pt x="1886744" y="2476500"/>
                  </a:lnTo>
                  <a:lnTo>
                    <a:pt x="1883767" y="2425700"/>
                  </a:lnTo>
                  <a:lnTo>
                    <a:pt x="1881810" y="2413000"/>
                  </a:lnTo>
                  <a:lnTo>
                    <a:pt x="1877420" y="2400300"/>
                  </a:lnTo>
                  <a:lnTo>
                    <a:pt x="1870280" y="2374900"/>
                  </a:lnTo>
                  <a:lnTo>
                    <a:pt x="1860072" y="2362200"/>
                  </a:lnTo>
                  <a:lnTo>
                    <a:pt x="1858944" y="2362200"/>
                  </a:lnTo>
                  <a:lnTo>
                    <a:pt x="1847061" y="2349500"/>
                  </a:lnTo>
                  <a:lnTo>
                    <a:pt x="1832429" y="2336800"/>
                  </a:lnTo>
                  <a:lnTo>
                    <a:pt x="1816103" y="2336800"/>
                  </a:lnTo>
                  <a:lnTo>
                    <a:pt x="1799143" y="2324100"/>
                  </a:lnTo>
                  <a:lnTo>
                    <a:pt x="1910141" y="2324100"/>
                  </a:lnTo>
                  <a:lnTo>
                    <a:pt x="1931244" y="2362200"/>
                  </a:lnTo>
                  <a:lnTo>
                    <a:pt x="1943567" y="2413000"/>
                  </a:lnTo>
                  <a:lnTo>
                    <a:pt x="1947064" y="2463800"/>
                  </a:lnTo>
                  <a:lnTo>
                    <a:pt x="1944185" y="2514600"/>
                  </a:lnTo>
                  <a:lnTo>
                    <a:pt x="1935188" y="2565400"/>
                  </a:lnTo>
                  <a:lnTo>
                    <a:pt x="1920330" y="2616200"/>
                  </a:lnTo>
                  <a:lnTo>
                    <a:pt x="1899865" y="2667000"/>
                  </a:lnTo>
                  <a:lnTo>
                    <a:pt x="1874052" y="2705100"/>
                  </a:lnTo>
                  <a:close/>
                </a:path>
                <a:path w="3604259" h="5626100">
                  <a:moveTo>
                    <a:pt x="2264868" y="2794000"/>
                  </a:moveTo>
                  <a:lnTo>
                    <a:pt x="2143048" y="2794000"/>
                  </a:lnTo>
                  <a:lnTo>
                    <a:pt x="2155830" y="2781300"/>
                  </a:lnTo>
                  <a:lnTo>
                    <a:pt x="2179383" y="2781300"/>
                  </a:lnTo>
                  <a:lnTo>
                    <a:pt x="2220917" y="2755900"/>
                  </a:lnTo>
                  <a:lnTo>
                    <a:pt x="2257994" y="2717800"/>
                  </a:lnTo>
                  <a:lnTo>
                    <a:pt x="2290074" y="2679700"/>
                  </a:lnTo>
                  <a:lnTo>
                    <a:pt x="2316614" y="2641600"/>
                  </a:lnTo>
                  <a:lnTo>
                    <a:pt x="2337071" y="2603500"/>
                  </a:lnTo>
                  <a:lnTo>
                    <a:pt x="2350904" y="2552700"/>
                  </a:lnTo>
                  <a:lnTo>
                    <a:pt x="2357570" y="2514600"/>
                  </a:lnTo>
                  <a:lnTo>
                    <a:pt x="2356527" y="2463800"/>
                  </a:lnTo>
                  <a:lnTo>
                    <a:pt x="2345491" y="2413000"/>
                  </a:lnTo>
                  <a:lnTo>
                    <a:pt x="2322396" y="2374900"/>
                  </a:lnTo>
                  <a:lnTo>
                    <a:pt x="2289569" y="2336800"/>
                  </a:lnTo>
                  <a:lnTo>
                    <a:pt x="2249338" y="2324100"/>
                  </a:lnTo>
                  <a:lnTo>
                    <a:pt x="2359467" y="2324100"/>
                  </a:lnTo>
                  <a:lnTo>
                    <a:pt x="2392842" y="2374900"/>
                  </a:lnTo>
                  <a:lnTo>
                    <a:pt x="2408973" y="2413000"/>
                  </a:lnTo>
                  <a:lnTo>
                    <a:pt x="2417456" y="2451100"/>
                  </a:lnTo>
                  <a:lnTo>
                    <a:pt x="2419134" y="2501900"/>
                  </a:lnTo>
                  <a:lnTo>
                    <a:pt x="2414902" y="2552700"/>
                  </a:lnTo>
                  <a:lnTo>
                    <a:pt x="2405078" y="2590800"/>
                  </a:lnTo>
                  <a:lnTo>
                    <a:pt x="2369926" y="2679700"/>
                  </a:lnTo>
                  <a:lnTo>
                    <a:pt x="2345236" y="2717800"/>
                  </a:lnTo>
                  <a:lnTo>
                    <a:pt x="2316226" y="2743200"/>
                  </a:lnTo>
                  <a:lnTo>
                    <a:pt x="2283215" y="2781300"/>
                  </a:lnTo>
                  <a:lnTo>
                    <a:pt x="2264868" y="2794000"/>
                  </a:lnTo>
                  <a:close/>
                </a:path>
                <a:path w="3604259" h="5626100">
                  <a:moveTo>
                    <a:pt x="2151246" y="2857500"/>
                  </a:moveTo>
                  <a:lnTo>
                    <a:pt x="1932848" y="2857500"/>
                  </a:lnTo>
                  <a:lnTo>
                    <a:pt x="1888572" y="2832100"/>
                  </a:lnTo>
                  <a:lnTo>
                    <a:pt x="1846428" y="2819400"/>
                  </a:lnTo>
                  <a:lnTo>
                    <a:pt x="1807041" y="2794000"/>
                  </a:lnTo>
                  <a:lnTo>
                    <a:pt x="1804785" y="2794000"/>
                  </a:lnTo>
                  <a:lnTo>
                    <a:pt x="1801400" y="2781300"/>
                  </a:lnTo>
                  <a:lnTo>
                    <a:pt x="1927617" y="2781300"/>
                  </a:lnTo>
                  <a:lnTo>
                    <a:pt x="2021185" y="2806700"/>
                  </a:lnTo>
                  <a:lnTo>
                    <a:pt x="2246521" y="2806700"/>
                  </a:lnTo>
                  <a:lnTo>
                    <a:pt x="2206463" y="2832100"/>
                  </a:lnTo>
                  <a:lnTo>
                    <a:pt x="2188480" y="2844800"/>
                  </a:lnTo>
                  <a:lnTo>
                    <a:pt x="2170075" y="2844800"/>
                  </a:lnTo>
                  <a:lnTo>
                    <a:pt x="2151246" y="2857500"/>
                  </a:lnTo>
                  <a:close/>
                </a:path>
                <a:path w="3604259" h="5626100">
                  <a:moveTo>
                    <a:pt x="1504847" y="3314700"/>
                  </a:moveTo>
                  <a:lnTo>
                    <a:pt x="1441470" y="3314700"/>
                  </a:lnTo>
                  <a:lnTo>
                    <a:pt x="1444435" y="3251200"/>
                  </a:lnTo>
                  <a:lnTo>
                    <a:pt x="1447308" y="3200400"/>
                  </a:lnTo>
                  <a:lnTo>
                    <a:pt x="1450078" y="3149600"/>
                  </a:lnTo>
                  <a:lnTo>
                    <a:pt x="1452737" y="3098800"/>
                  </a:lnTo>
                  <a:lnTo>
                    <a:pt x="1455276" y="3048000"/>
                  </a:lnTo>
                  <a:lnTo>
                    <a:pt x="1457684" y="2997200"/>
                  </a:lnTo>
                  <a:lnTo>
                    <a:pt x="1459953" y="2946400"/>
                  </a:lnTo>
                  <a:lnTo>
                    <a:pt x="1462073" y="2908300"/>
                  </a:lnTo>
                  <a:lnTo>
                    <a:pt x="1464036" y="2857500"/>
                  </a:lnTo>
                  <a:lnTo>
                    <a:pt x="1620787" y="2857500"/>
                  </a:lnTo>
                  <a:lnTo>
                    <a:pt x="1574129" y="2870200"/>
                  </a:lnTo>
                  <a:lnTo>
                    <a:pt x="1527221" y="2870200"/>
                  </a:lnTo>
                  <a:lnTo>
                    <a:pt x="1525257" y="2908300"/>
                  </a:lnTo>
                  <a:lnTo>
                    <a:pt x="1523126" y="2959100"/>
                  </a:lnTo>
                  <a:lnTo>
                    <a:pt x="1520827" y="3009900"/>
                  </a:lnTo>
                  <a:lnTo>
                    <a:pt x="1518362" y="3060700"/>
                  </a:lnTo>
                  <a:lnTo>
                    <a:pt x="1515729" y="3124200"/>
                  </a:lnTo>
                  <a:lnTo>
                    <a:pt x="1512929" y="3175000"/>
                  </a:lnTo>
                  <a:lnTo>
                    <a:pt x="1509962" y="3225800"/>
                  </a:lnTo>
                  <a:lnTo>
                    <a:pt x="1506828" y="3276600"/>
                  </a:lnTo>
                  <a:lnTo>
                    <a:pt x="1504847" y="3314700"/>
                  </a:lnTo>
                  <a:close/>
                </a:path>
                <a:path w="3604259" h="5626100">
                  <a:moveTo>
                    <a:pt x="2161035" y="3390900"/>
                  </a:moveTo>
                  <a:lnTo>
                    <a:pt x="1851134" y="3390900"/>
                  </a:lnTo>
                  <a:lnTo>
                    <a:pt x="1902154" y="3378200"/>
                  </a:lnTo>
                  <a:lnTo>
                    <a:pt x="1952170" y="3378200"/>
                  </a:lnTo>
                  <a:lnTo>
                    <a:pt x="2095888" y="3340100"/>
                  </a:lnTo>
                  <a:lnTo>
                    <a:pt x="2092587" y="3276600"/>
                  </a:lnTo>
                  <a:lnTo>
                    <a:pt x="2089453" y="3225800"/>
                  </a:lnTo>
                  <a:lnTo>
                    <a:pt x="2086486" y="3175000"/>
                  </a:lnTo>
                  <a:lnTo>
                    <a:pt x="2083686" y="3124200"/>
                  </a:lnTo>
                  <a:lnTo>
                    <a:pt x="2081053" y="3060700"/>
                  </a:lnTo>
                  <a:lnTo>
                    <a:pt x="2078588" y="3009900"/>
                  </a:lnTo>
                  <a:lnTo>
                    <a:pt x="2076289" y="2959100"/>
                  </a:lnTo>
                  <a:lnTo>
                    <a:pt x="2074158" y="2908300"/>
                  </a:lnTo>
                  <a:lnTo>
                    <a:pt x="2072194" y="2870200"/>
                  </a:lnTo>
                  <a:lnTo>
                    <a:pt x="2025285" y="2870200"/>
                  </a:lnTo>
                  <a:lnTo>
                    <a:pt x="1978628" y="2857500"/>
                  </a:lnTo>
                  <a:lnTo>
                    <a:pt x="2131994" y="2857500"/>
                  </a:lnTo>
                  <a:lnTo>
                    <a:pt x="2133660" y="2908300"/>
                  </a:lnTo>
                  <a:lnTo>
                    <a:pt x="2135622" y="2946400"/>
                  </a:lnTo>
                  <a:lnTo>
                    <a:pt x="2137845" y="2997200"/>
                  </a:lnTo>
                  <a:lnTo>
                    <a:pt x="2140290" y="3048000"/>
                  </a:lnTo>
                  <a:lnTo>
                    <a:pt x="2142921" y="3098800"/>
                  </a:lnTo>
                  <a:lnTo>
                    <a:pt x="2145701" y="3149600"/>
                  </a:lnTo>
                  <a:lnTo>
                    <a:pt x="2148592" y="3200400"/>
                  </a:lnTo>
                  <a:lnTo>
                    <a:pt x="2154561" y="3314700"/>
                  </a:lnTo>
                  <a:lnTo>
                    <a:pt x="2267045" y="3314700"/>
                  </a:lnTo>
                  <a:lnTo>
                    <a:pt x="2246521" y="3327400"/>
                  </a:lnTo>
                  <a:lnTo>
                    <a:pt x="2204039" y="3352800"/>
                  </a:lnTo>
                  <a:lnTo>
                    <a:pt x="2160202" y="3378200"/>
                  </a:lnTo>
                  <a:lnTo>
                    <a:pt x="2161035" y="3390900"/>
                  </a:lnTo>
                  <a:close/>
                </a:path>
                <a:path w="3604259" h="5626100">
                  <a:moveTo>
                    <a:pt x="1953439" y="3441700"/>
                  </a:moveTo>
                  <a:lnTo>
                    <a:pt x="1644847" y="3441700"/>
                  </a:lnTo>
                  <a:lnTo>
                    <a:pt x="1499013" y="3403600"/>
                  </a:lnTo>
                  <a:lnTo>
                    <a:pt x="2099273" y="3403600"/>
                  </a:lnTo>
                  <a:lnTo>
                    <a:pt x="1953439" y="3441700"/>
                  </a:lnTo>
                  <a:close/>
                </a:path>
                <a:path w="3604259" h="5626100">
                  <a:moveTo>
                    <a:pt x="2314026" y="4381500"/>
                  </a:moveTo>
                  <a:lnTo>
                    <a:pt x="2020390" y="4381500"/>
                  </a:lnTo>
                  <a:lnTo>
                    <a:pt x="2175998" y="4343400"/>
                  </a:lnTo>
                  <a:lnTo>
                    <a:pt x="2173349" y="4330700"/>
                  </a:lnTo>
                  <a:lnTo>
                    <a:pt x="2170405" y="4305300"/>
                  </a:lnTo>
                  <a:lnTo>
                    <a:pt x="2167192" y="4267200"/>
                  </a:lnTo>
                  <a:lnTo>
                    <a:pt x="2163734" y="4241800"/>
                  </a:lnTo>
                  <a:lnTo>
                    <a:pt x="2160057" y="4203700"/>
                  </a:lnTo>
                  <a:lnTo>
                    <a:pt x="2156183" y="4165600"/>
                  </a:lnTo>
                  <a:lnTo>
                    <a:pt x="2152139" y="4114800"/>
                  </a:lnTo>
                  <a:lnTo>
                    <a:pt x="2147949" y="4064000"/>
                  </a:lnTo>
                  <a:lnTo>
                    <a:pt x="2143637" y="4013200"/>
                  </a:lnTo>
                  <a:lnTo>
                    <a:pt x="2139229" y="3962400"/>
                  </a:lnTo>
                  <a:lnTo>
                    <a:pt x="2134749" y="3898900"/>
                  </a:lnTo>
                  <a:lnTo>
                    <a:pt x="2130221" y="3848100"/>
                  </a:lnTo>
                  <a:lnTo>
                    <a:pt x="2121122" y="3721100"/>
                  </a:lnTo>
                  <a:lnTo>
                    <a:pt x="2116600" y="3657600"/>
                  </a:lnTo>
                  <a:lnTo>
                    <a:pt x="2112130" y="3594100"/>
                  </a:lnTo>
                  <a:lnTo>
                    <a:pt x="2107736" y="3530600"/>
                  </a:lnTo>
                  <a:lnTo>
                    <a:pt x="2103442" y="3467100"/>
                  </a:lnTo>
                  <a:lnTo>
                    <a:pt x="2099273" y="3403600"/>
                  </a:lnTo>
                  <a:lnTo>
                    <a:pt x="2161869" y="3403600"/>
                  </a:lnTo>
                  <a:lnTo>
                    <a:pt x="2164370" y="3441700"/>
                  </a:lnTo>
                  <a:lnTo>
                    <a:pt x="2168664" y="3505200"/>
                  </a:lnTo>
                  <a:lnTo>
                    <a:pt x="2173058" y="3568700"/>
                  </a:lnTo>
                  <a:lnTo>
                    <a:pt x="2177529" y="3632200"/>
                  </a:lnTo>
                  <a:lnTo>
                    <a:pt x="2182051" y="3695700"/>
                  </a:lnTo>
                  <a:lnTo>
                    <a:pt x="2195677" y="3886200"/>
                  </a:lnTo>
                  <a:lnTo>
                    <a:pt x="2200158" y="3937000"/>
                  </a:lnTo>
                  <a:lnTo>
                    <a:pt x="2204566" y="4000500"/>
                  </a:lnTo>
                  <a:lnTo>
                    <a:pt x="2208877" y="4051300"/>
                  </a:lnTo>
                  <a:lnTo>
                    <a:pt x="2213068" y="4089400"/>
                  </a:lnTo>
                  <a:lnTo>
                    <a:pt x="2217112" y="4140200"/>
                  </a:lnTo>
                  <a:lnTo>
                    <a:pt x="2220985" y="4178300"/>
                  </a:lnTo>
                  <a:lnTo>
                    <a:pt x="2224663" y="4216400"/>
                  </a:lnTo>
                  <a:lnTo>
                    <a:pt x="2228121" y="4254500"/>
                  </a:lnTo>
                  <a:lnTo>
                    <a:pt x="2231334" y="4292600"/>
                  </a:lnTo>
                  <a:lnTo>
                    <a:pt x="2234277" y="4318000"/>
                  </a:lnTo>
                  <a:lnTo>
                    <a:pt x="2236927" y="4330700"/>
                  </a:lnTo>
                  <a:lnTo>
                    <a:pt x="2449732" y="4330700"/>
                  </a:lnTo>
                  <a:lnTo>
                    <a:pt x="2359982" y="4356100"/>
                  </a:lnTo>
                  <a:lnTo>
                    <a:pt x="2314026" y="4381500"/>
                  </a:lnTo>
                  <a:close/>
                </a:path>
                <a:path w="3604259" h="5626100">
                  <a:moveTo>
                    <a:pt x="1851307" y="3454400"/>
                  </a:moveTo>
                  <a:lnTo>
                    <a:pt x="1746980" y="3454400"/>
                  </a:lnTo>
                  <a:lnTo>
                    <a:pt x="1695506" y="3441700"/>
                  </a:lnTo>
                  <a:lnTo>
                    <a:pt x="1902780" y="3441700"/>
                  </a:lnTo>
                  <a:lnTo>
                    <a:pt x="1851307" y="3454400"/>
                  </a:lnTo>
                  <a:close/>
                </a:path>
                <a:path w="3604259" h="5626100">
                  <a:moveTo>
                    <a:pt x="2220002" y="4406900"/>
                  </a:moveTo>
                  <a:lnTo>
                    <a:pt x="1388439" y="4406900"/>
                  </a:lnTo>
                  <a:lnTo>
                    <a:pt x="1294415" y="4381500"/>
                  </a:lnTo>
                  <a:lnTo>
                    <a:pt x="1248459" y="4356100"/>
                  </a:lnTo>
                  <a:lnTo>
                    <a:pt x="1158709" y="4330700"/>
                  </a:lnTo>
                  <a:lnTo>
                    <a:pt x="1114934" y="4305300"/>
                  </a:lnTo>
                  <a:lnTo>
                    <a:pt x="1071907" y="4292600"/>
                  </a:lnTo>
                  <a:lnTo>
                    <a:pt x="987528" y="4241800"/>
                  </a:lnTo>
                  <a:lnTo>
                    <a:pt x="944066" y="4216400"/>
                  </a:lnTo>
                  <a:lnTo>
                    <a:pt x="901687" y="4178300"/>
                  </a:lnTo>
                  <a:lnTo>
                    <a:pt x="862828" y="4140200"/>
                  </a:lnTo>
                  <a:lnTo>
                    <a:pt x="829926" y="4089400"/>
                  </a:lnTo>
                  <a:lnTo>
                    <a:pt x="819736" y="4076700"/>
                  </a:lnTo>
                  <a:lnTo>
                    <a:pt x="811027" y="4051300"/>
                  </a:lnTo>
                  <a:lnTo>
                    <a:pt x="803587" y="4038600"/>
                  </a:lnTo>
                  <a:lnTo>
                    <a:pt x="797205" y="4013200"/>
                  </a:lnTo>
                  <a:lnTo>
                    <a:pt x="859231" y="4013200"/>
                  </a:lnTo>
                  <a:lnTo>
                    <a:pt x="862656" y="4025900"/>
                  </a:lnTo>
                  <a:lnTo>
                    <a:pt x="881829" y="4064000"/>
                  </a:lnTo>
                  <a:lnTo>
                    <a:pt x="909883" y="4102100"/>
                  </a:lnTo>
                  <a:lnTo>
                    <a:pt x="943786" y="4140200"/>
                  </a:lnTo>
                  <a:lnTo>
                    <a:pt x="981264" y="4165600"/>
                  </a:lnTo>
                  <a:lnTo>
                    <a:pt x="1020042" y="4191000"/>
                  </a:lnTo>
                  <a:lnTo>
                    <a:pt x="1057845" y="4216400"/>
                  </a:lnTo>
                  <a:lnTo>
                    <a:pt x="1099355" y="4229100"/>
                  </a:lnTo>
                  <a:lnTo>
                    <a:pt x="1141655" y="4254500"/>
                  </a:lnTo>
                  <a:lnTo>
                    <a:pt x="1184705" y="4267200"/>
                  </a:lnTo>
                  <a:lnTo>
                    <a:pt x="1228466" y="4292600"/>
                  </a:lnTo>
                  <a:lnTo>
                    <a:pt x="1363616" y="4330700"/>
                  </a:lnTo>
                  <a:lnTo>
                    <a:pt x="1423979" y="4330700"/>
                  </a:lnTo>
                  <a:lnTo>
                    <a:pt x="1421160" y="4343400"/>
                  </a:lnTo>
                  <a:lnTo>
                    <a:pt x="1512782" y="4368800"/>
                  </a:lnTo>
                  <a:lnTo>
                    <a:pt x="1559420" y="4368800"/>
                  </a:lnTo>
                  <a:lnTo>
                    <a:pt x="1606626" y="4381500"/>
                  </a:lnTo>
                  <a:lnTo>
                    <a:pt x="2314026" y="4381500"/>
                  </a:lnTo>
                  <a:lnTo>
                    <a:pt x="2220002" y="4406900"/>
                  </a:lnTo>
                  <a:close/>
                </a:path>
                <a:path w="3604259" h="5626100">
                  <a:moveTo>
                    <a:pt x="2259070" y="4838700"/>
                  </a:moveTo>
                  <a:lnTo>
                    <a:pt x="1950109" y="4838700"/>
                  </a:lnTo>
                  <a:lnTo>
                    <a:pt x="2004961" y="4826000"/>
                  </a:lnTo>
                  <a:lnTo>
                    <a:pt x="2058916" y="4826000"/>
                  </a:lnTo>
                  <a:lnTo>
                    <a:pt x="2111883" y="4813300"/>
                  </a:lnTo>
                  <a:lnTo>
                    <a:pt x="2263943" y="4775200"/>
                  </a:lnTo>
                  <a:lnTo>
                    <a:pt x="2358702" y="4749800"/>
                  </a:lnTo>
                  <a:lnTo>
                    <a:pt x="2403822" y="4724400"/>
                  </a:lnTo>
                  <a:lnTo>
                    <a:pt x="2447315" y="4699000"/>
                  </a:lnTo>
                  <a:lnTo>
                    <a:pt x="2489088" y="4686300"/>
                  </a:lnTo>
                  <a:lnTo>
                    <a:pt x="2529050" y="4660900"/>
                  </a:lnTo>
                  <a:lnTo>
                    <a:pt x="2567111" y="4635500"/>
                  </a:lnTo>
                  <a:lnTo>
                    <a:pt x="2603178" y="4610100"/>
                  </a:lnTo>
                  <a:lnTo>
                    <a:pt x="2637160" y="4584700"/>
                  </a:lnTo>
                  <a:lnTo>
                    <a:pt x="2668966" y="4559300"/>
                  </a:lnTo>
                  <a:lnTo>
                    <a:pt x="2698504" y="4533900"/>
                  </a:lnTo>
                  <a:lnTo>
                    <a:pt x="2725683" y="4495800"/>
                  </a:lnTo>
                  <a:lnTo>
                    <a:pt x="2750412" y="4470400"/>
                  </a:lnTo>
                  <a:lnTo>
                    <a:pt x="2792151" y="4406900"/>
                  </a:lnTo>
                  <a:lnTo>
                    <a:pt x="2808979" y="4368800"/>
                  </a:lnTo>
                  <a:lnTo>
                    <a:pt x="2824811" y="4330700"/>
                  </a:lnTo>
                  <a:lnTo>
                    <a:pt x="2836623" y="4292600"/>
                  </a:lnTo>
                  <a:lnTo>
                    <a:pt x="2844203" y="4254500"/>
                  </a:lnTo>
                  <a:lnTo>
                    <a:pt x="2847341" y="4216400"/>
                  </a:lnTo>
                  <a:lnTo>
                    <a:pt x="2845455" y="4165600"/>
                  </a:lnTo>
                  <a:lnTo>
                    <a:pt x="2838174" y="4114800"/>
                  </a:lnTo>
                  <a:lnTo>
                    <a:pt x="2825604" y="4076700"/>
                  </a:lnTo>
                  <a:lnTo>
                    <a:pt x="2807851" y="4025900"/>
                  </a:lnTo>
                  <a:lnTo>
                    <a:pt x="2872540" y="4025900"/>
                  </a:lnTo>
                  <a:lnTo>
                    <a:pt x="2888525" y="4076700"/>
                  </a:lnTo>
                  <a:lnTo>
                    <a:pt x="2899620" y="4127500"/>
                  </a:lnTo>
                  <a:lnTo>
                    <a:pt x="2905825" y="4165600"/>
                  </a:lnTo>
                  <a:lnTo>
                    <a:pt x="2907142" y="4216400"/>
                  </a:lnTo>
                  <a:lnTo>
                    <a:pt x="2903528" y="4254500"/>
                  </a:lnTo>
                  <a:lnTo>
                    <a:pt x="2896000" y="4305300"/>
                  </a:lnTo>
                  <a:lnTo>
                    <a:pt x="2884452" y="4343400"/>
                  </a:lnTo>
                  <a:lnTo>
                    <a:pt x="2868779" y="4381500"/>
                  </a:lnTo>
                  <a:lnTo>
                    <a:pt x="2886515" y="4432300"/>
                  </a:lnTo>
                  <a:lnTo>
                    <a:pt x="2892738" y="4457700"/>
                  </a:lnTo>
                  <a:lnTo>
                    <a:pt x="2831545" y="4457700"/>
                  </a:lnTo>
                  <a:lnTo>
                    <a:pt x="2809563" y="4495800"/>
                  </a:lnTo>
                  <a:lnTo>
                    <a:pt x="2785139" y="4521200"/>
                  </a:lnTo>
                  <a:lnTo>
                    <a:pt x="2758357" y="4559300"/>
                  </a:lnTo>
                  <a:lnTo>
                    <a:pt x="2729303" y="4584700"/>
                  </a:lnTo>
                  <a:lnTo>
                    <a:pt x="2698060" y="4610100"/>
                  </a:lnTo>
                  <a:lnTo>
                    <a:pt x="2664714" y="4635500"/>
                  </a:lnTo>
                  <a:lnTo>
                    <a:pt x="2629350" y="4660900"/>
                  </a:lnTo>
                  <a:lnTo>
                    <a:pt x="2592051" y="4686300"/>
                  </a:lnTo>
                  <a:lnTo>
                    <a:pt x="2552904" y="4711700"/>
                  </a:lnTo>
                  <a:lnTo>
                    <a:pt x="2511992" y="4737100"/>
                  </a:lnTo>
                  <a:lnTo>
                    <a:pt x="2469400" y="4762500"/>
                  </a:lnTo>
                  <a:lnTo>
                    <a:pt x="2425213" y="4775200"/>
                  </a:lnTo>
                  <a:lnTo>
                    <a:pt x="2379516" y="4800600"/>
                  </a:lnTo>
                  <a:lnTo>
                    <a:pt x="2283930" y="4826000"/>
                  </a:lnTo>
                  <a:lnTo>
                    <a:pt x="2259070" y="4838700"/>
                  </a:lnTo>
                  <a:close/>
                </a:path>
                <a:path w="3604259" h="5626100">
                  <a:moveTo>
                    <a:pt x="2073834" y="4432300"/>
                  </a:moveTo>
                  <a:lnTo>
                    <a:pt x="1534607" y="4432300"/>
                  </a:lnTo>
                  <a:lnTo>
                    <a:pt x="1436487" y="4406900"/>
                  </a:lnTo>
                  <a:lnTo>
                    <a:pt x="2171954" y="4406900"/>
                  </a:lnTo>
                  <a:lnTo>
                    <a:pt x="2073834" y="4432300"/>
                  </a:lnTo>
                  <a:close/>
                </a:path>
                <a:path w="3604259" h="5626100">
                  <a:moveTo>
                    <a:pt x="1973083" y="4445000"/>
                  </a:moveTo>
                  <a:lnTo>
                    <a:pt x="1635358" y="4445000"/>
                  </a:lnTo>
                  <a:lnTo>
                    <a:pt x="1584659" y="4432300"/>
                  </a:lnTo>
                  <a:lnTo>
                    <a:pt x="2023782" y="4432300"/>
                  </a:lnTo>
                  <a:lnTo>
                    <a:pt x="1973083" y="4445000"/>
                  </a:lnTo>
                  <a:close/>
                </a:path>
                <a:path w="3604259" h="5626100">
                  <a:moveTo>
                    <a:pt x="2024465" y="4889500"/>
                  </a:moveTo>
                  <a:lnTo>
                    <a:pt x="1560172" y="4889500"/>
                  </a:lnTo>
                  <a:lnTo>
                    <a:pt x="1454445" y="4864100"/>
                  </a:lnTo>
                  <a:lnTo>
                    <a:pt x="1304151" y="4826000"/>
                  </a:lnTo>
                  <a:lnTo>
                    <a:pt x="1210354" y="4800600"/>
                  </a:lnTo>
                  <a:lnTo>
                    <a:pt x="1165598" y="4775200"/>
                  </a:lnTo>
                  <a:lnTo>
                    <a:pt x="1122370" y="4762500"/>
                  </a:lnTo>
                  <a:lnTo>
                    <a:pt x="1080745" y="4737100"/>
                  </a:lnTo>
                  <a:lnTo>
                    <a:pt x="1040797" y="4711700"/>
                  </a:lnTo>
                  <a:lnTo>
                    <a:pt x="1002599" y="4686300"/>
                  </a:lnTo>
                  <a:lnTo>
                    <a:pt x="966228" y="4660900"/>
                  </a:lnTo>
                  <a:lnTo>
                    <a:pt x="931756" y="4635500"/>
                  </a:lnTo>
                  <a:lnTo>
                    <a:pt x="899259" y="4610100"/>
                  </a:lnTo>
                  <a:lnTo>
                    <a:pt x="868811" y="4584700"/>
                  </a:lnTo>
                  <a:lnTo>
                    <a:pt x="840487" y="4546600"/>
                  </a:lnTo>
                  <a:lnTo>
                    <a:pt x="814360" y="4521200"/>
                  </a:lnTo>
                  <a:lnTo>
                    <a:pt x="790505" y="4495800"/>
                  </a:lnTo>
                  <a:lnTo>
                    <a:pt x="768998" y="4457700"/>
                  </a:lnTo>
                  <a:lnTo>
                    <a:pt x="838516" y="4457700"/>
                  </a:lnTo>
                  <a:lnTo>
                    <a:pt x="849802" y="4470400"/>
                  </a:lnTo>
                  <a:lnTo>
                    <a:pt x="875022" y="4495800"/>
                  </a:lnTo>
                  <a:lnTo>
                    <a:pt x="902791" y="4533900"/>
                  </a:lnTo>
                  <a:lnTo>
                    <a:pt x="933008" y="4559300"/>
                  </a:lnTo>
                  <a:lnTo>
                    <a:pt x="965573" y="4584700"/>
                  </a:lnTo>
                  <a:lnTo>
                    <a:pt x="1000384" y="4610100"/>
                  </a:lnTo>
                  <a:lnTo>
                    <a:pt x="1037343" y="4635500"/>
                  </a:lnTo>
                  <a:lnTo>
                    <a:pt x="1076349" y="4660900"/>
                  </a:lnTo>
                  <a:lnTo>
                    <a:pt x="1117300" y="4686300"/>
                  </a:lnTo>
                  <a:lnTo>
                    <a:pt x="1160098" y="4711700"/>
                  </a:lnTo>
                  <a:lnTo>
                    <a:pt x="1204640" y="4724400"/>
                  </a:lnTo>
                  <a:lnTo>
                    <a:pt x="1250828" y="4749800"/>
                  </a:lnTo>
                  <a:lnTo>
                    <a:pt x="1347736" y="4775200"/>
                  </a:lnTo>
                  <a:lnTo>
                    <a:pt x="1502926" y="4813300"/>
                  </a:lnTo>
                  <a:lnTo>
                    <a:pt x="1556876" y="4826000"/>
                  </a:lnTo>
                  <a:lnTo>
                    <a:pt x="1611767" y="4826000"/>
                  </a:lnTo>
                  <a:lnTo>
                    <a:pt x="1667500" y="4838700"/>
                  </a:lnTo>
                  <a:lnTo>
                    <a:pt x="2259070" y="4838700"/>
                  </a:lnTo>
                  <a:lnTo>
                    <a:pt x="2234211" y="4851400"/>
                  </a:lnTo>
                  <a:lnTo>
                    <a:pt x="2183320" y="4864100"/>
                  </a:lnTo>
                  <a:lnTo>
                    <a:pt x="2131342" y="4864100"/>
                  </a:lnTo>
                  <a:lnTo>
                    <a:pt x="2024465" y="4889500"/>
                  </a:lnTo>
                  <a:close/>
                </a:path>
                <a:path w="3604259" h="5626100">
                  <a:moveTo>
                    <a:pt x="2258461" y="5207000"/>
                  </a:moveTo>
                  <a:lnTo>
                    <a:pt x="1951238" y="5207000"/>
                  </a:lnTo>
                  <a:lnTo>
                    <a:pt x="2006089" y="5194300"/>
                  </a:lnTo>
                  <a:lnTo>
                    <a:pt x="2060044" y="5194300"/>
                  </a:lnTo>
                  <a:lnTo>
                    <a:pt x="2164899" y="5168900"/>
                  </a:lnTo>
                  <a:lnTo>
                    <a:pt x="2313173" y="5130800"/>
                  </a:lnTo>
                  <a:lnTo>
                    <a:pt x="2359830" y="5105400"/>
                  </a:lnTo>
                  <a:lnTo>
                    <a:pt x="2404950" y="5092700"/>
                  </a:lnTo>
                  <a:lnTo>
                    <a:pt x="2448443" y="5067300"/>
                  </a:lnTo>
                  <a:lnTo>
                    <a:pt x="2490216" y="5054600"/>
                  </a:lnTo>
                  <a:lnTo>
                    <a:pt x="2530179" y="5029200"/>
                  </a:lnTo>
                  <a:lnTo>
                    <a:pt x="2568239" y="5003800"/>
                  </a:lnTo>
                  <a:lnTo>
                    <a:pt x="2604306" y="4978400"/>
                  </a:lnTo>
                  <a:lnTo>
                    <a:pt x="2638288" y="4953000"/>
                  </a:lnTo>
                  <a:lnTo>
                    <a:pt x="2670094" y="4927600"/>
                  </a:lnTo>
                  <a:lnTo>
                    <a:pt x="2699632" y="4902200"/>
                  </a:lnTo>
                  <a:lnTo>
                    <a:pt x="2726811" y="4864100"/>
                  </a:lnTo>
                  <a:lnTo>
                    <a:pt x="2751540" y="4838700"/>
                  </a:lnTo>
                  <a:lnTo>
                    <a:pt x="2773726" y="4800600"/>
                  </a:lnTo>
                  <a:lnTo>
                    <a:pt x="2793279" y="4775200"/>
                  </a:lnTo>
                  <a:lnTo>
                    <a:pt x="2810107" y="4737100"/>
                  </a:lnTo>
                  <a:lnTo>
                    <a:pt x="2825287" y="4699000"/>
                  </a:lnTo>
                  <a:lnTo>
                    <a:pt x="2836764" y="4660900"/>
                  </a:lnTo>
                  <a:lnTo>
                    <a:pt x="2844221" y="4622800"/>
                  </a:lnTo>
                  <a:lnTo>
                    <a:pt x="2847341" y="4584700"/>
                  </a:lnTo>
                  <a:lnTo>
                    <a:pt x="2846936" y="4546600"/>
                  </a:lnTo>
                  <a:lnTo>
                    <a:pt x="2844098" y="4521200"/>
                  </a:lnTo>
                  <a:lnTo>
                    <a:pt x="2838932" y="4483100"/>
                  </a:lnTo>
                  <a:lnTo>
                    <a:pt x="2831545" y="4457700"/>
                  </a:lnTo>
                  <a:lnTo>
                    <a:pt x="2892738" y="4457700"/>
                  </a:lnTo>
                  <a:lnTo>
                    <a:pt x="2898962" y="4483100"/>
                  </a:lnTo>
                  <a:lnTo>
                    <a:pt x="2905908" y="4533900"/>
                  </a:lnTo>
                  <a:lnTo>
                    <a:pt x="2907142" y="4584700"/>
                  </a:lnTo>
                  <a:lnTo>
                    <a:pt x="2903545" y="4635500"/>
                  </a:lnTo>
                  <a:lnTo>
                    <a:pt x="2896141" y="4673600"/>
                  </a:lnTo>
                  <a:lnTo>
                    <a:pt x="2884928" y="4711700"/>
                  </a:lnTo>
                  <a:lnTo>
                    <a:pt x="2869908" y="4749800"/>
                  </a:lnTo>
                  <a:lnTo>
                    <a:pt x="2887643" y="4800600"/>
                  </a:lnTo>
                  <a:lnTo>
                    <a:pt x="2893867" y="4826000"/>
                  </a:lnTo>
                  <a:lnTo>
                    <a:pt x="2831546" y="4826000"/>
                  </a:lnTo>
                  <a:lnTo>
                    <a:pt x="2809563" y="4864100"/>
                  </a:lnTo>
                  <a:lnTo>
                    <a:pt x="2785138" y="4889500"/>
                  </a:lnTo>
                  <a:lnTo>
                    <a:pt x="2758353" y="4927600"/>
                  </a:lnTo>
                  <a:lnTo>
                    <a:pt x="2729293" y="4953000"/>
                  </a:lnTo>
                  <a:lnTo>
                    <a:pt x="2698040" y="4978400"/>
                  </a:lnTo>
                  <a:lnTo>
                    <a:pt x="2664679" y="5003800"/>
                  </a:lnTo>
                  <a:lnTo>
                    <a:pt x="2629294" y="5029200"/>
                  </a:lnTo>
                  <a:lnTo>
                    <a:pt x="2591968" y="5054600"/>
                  </a:lnTo>
                  <a:lnTo>
                    <a:pt x="2552785" y="5080000"/>
                  </a:lnTo>
                  <a:lnTo>
                    <a:pt x="2511829" y="5105400"/>
                  </a:lnTo>
                  <a:lnTo>
                    <a:pt x="2469183" y="5130800"/>
                  </a:lnTo>
                  <a:lnTo>
                    <a:pt x="2424931" y="5143500"/>
                  </a:lnTo>
                  <a:lnTo>
                    <a:pt x="2379158" y="5168900"/>
                  </a:lnTo>
                  <a:lnTo>
                    <a:pt x="2283379" y="5194300"/>
                  </a:lnTo>
                  <a:lnTo>
                    <a:pt x="2258461" y="5207000"/>
                  </a:lnTo>
                  <a:close/>
                </a:path>
                <a:path w="3604259" h="5626100">
                  <a:moveTo>
                    <a:pt x="2023160" y="5257800"/>
                  </a:moveTo>
                  <a:lnTo>
                    <a:pt x="1557915" y="5257800"/>
                  </a:lnTo>
                  <a:lnTo>
                    <a:pt x="1452189" y="5232400"/>
                  </a:lnTo>
                  <a:lnTo>
                    <a:pt x="1301894" y="5194300"/>
                  </a:lnTo>
                  <a:lnTo>
                    <a:pt x="1208097" y="5168900"/>
                  </a:lnTo>
                  <a:lnTo>
                    <a:pt x="1163342" y="5143500"/>
                  </a:lnTo>
                  <a:lnTo>
                    <a:pt x="1120114" y="5130800"/>
                  </a:lnTo>
                  <a:lnTo>
                    <a:pt x="1078489" y="5105400"/>
                  </a:lnTo>
                  <a:lnTo>
                    <a:pt x="1038540" y="5080000"/>
                  </a:lnTo>
                  <a:lnTo>
                    <a:pt x="1000343" y="5054600"/>
                  </a:lnTo>
                  <a:lnTo>
                    <a:pt x="963971" y="5029200"/>
                  </a:lnTo>
                  <a:lnTo>
                    <a:pt x="929500" y="5003800"/>
                  </a:lnTo>
                  <a:lnTo>
                    <a:pt x="897003" y="4978400"/>
                  </a:lnTo>
                  <a:lnTo>
                    <a:pt x="866555" y="4953000"/>
                  </a:lnTo>
                  <a:lnTo>
                    <a:pt x="838230" y="4914900"/>
                  </a:lnTo>
                  <a:lnTo>
                    <a:pt x="812103" y="4889500"/>
                  </a:lnTo>
                  <a:lnTo>
                    <a:pt x="788249" y="4864100"/>
                  </a:lnTo>
                  <a:lnTo>
                    <a:pt x="766741" y="4826000"/>
                  </a:lnTo>
                  <a:lnTo>
                    <a:pt x="843406" y="4826000"/>
                  </a:lnTo>
                  <a:lnTo>
                    <a:pt x="850930" y="4838700"/>
                  </a:lnTo>
                  <a:lnTo>
                    <a:pt x="876150" y="4864100"/>
                  </a:lnTo>
                  <a:lnTo>
                    <a:pt x="903919" y="4902200"/>
                  </a:lnTo>
                  <a:lnTo>
                    <a:pt x="934136" y="4927600"/>
                  </a:lnTo>
                  <a:lnTo>
                    <a:pt x="966701" y="4953000"/>
                  </a:lnTo>
                  <a:lnTo>
                    <a:pt x="1001513" y="4978400"/>
                  </a:lnTo>
                  <a:lnTo>
                    <a:pt x="1038472" y="5003800"/>
                  </a:lnTo>
                  <a:lnTo>
                    <a:pt x="1077477" y="5029200"/>
                  </a:lnTo>
                  <a:lnTo>
                    <a:pt x="1118429" y="5054600"/>
                  </a:lnTo>
                  <a:lnTo>
                    <a:pt x="1161226" y="5080000"/>
                  </a:lnTo>
                  <a:lnTo>
                    <a:pt x="1205769" y="5092700"/>
                  </a:lnTo>
                  <a:lnTo>
                    <a:pt x="1251956" y="5118100"/>
                  </a:lnTo>
                  <a:lnTo>
                    <a:pt x="1348865" y="5143500"/>
                  </a:lnTo>
                  <a:lnTo>
                    <a:pt x="1504055" y="5181600"/>
                  </a:lnTo>
                  <a:lnTo>
                    <a:pt x="1558004" y="5194300"/>
                  </a:lnTo>
                  <a:lnTo>
                    <a:pt x="1612895" y="5194300"/>
                  </a:lnTo>
                  <a:lnTo>
                    <a:pt x="1668628" y="5207000"/>
                  </a:lnTo>
                  <a:lnTo>
                    <a:pt x="2258461" y="5207000"/>
                  </a:lnTo>
                  <a:lnTo>
                    <a:pt x="2233542" y="5219700"/>
                  </a:lnTo>
                  <a:lnTo>
                    <a:pt x="2182518" y="5232400"/>
                  </a:lnTo>
                  <a:lnTo>
                    <a:pt x="2130390" y="5232400"/>
                  </a:lnTo>
                  <a:lnTo>
                    <a:pt x="2023160" y="5257800"/>
                  </a:lnTo>
                  <a:close/>
                </a:path>
                <a:path w="3604259" h="5626100">
                  <a:moveTo>
                    <a:pt x="2237715" y="5575300"/>
                  </a:moveTo>
                  <a:lnTo>
                    <a:pt x="1915466" y="5575300"/>
                  </a:lnTo>
                  <a:lnTo>
                    <a:pt x="1972322" y="5562600"/>
                  </a:lnTo>
                  <a:lnTo>
                    <a:pt x="2028189" y="5562600"/>
                  </a:lnTo>
                  <a:lnTo>
                    <a:pt x="2082982" y="5549900"/>
                  </a:lnTo>
                  <a:lnTo>
                    <a:pt x="2240030" y="5511800"/>
                  </a:lnTo>
                  <a:lnTo>
                    <a:pt x="2337744" y="5486400"/>
                  </a:lnTo>
                  <a:lnTo>
                    <a:pt x="2384242" y="5461000"/>
                  </a:lnTo>
                  <a:lnTo>
                    <a:pt x="2429052" y="5448300"/>
                  </a:lnTo>
                  <a:lnTo>
                    <a:pt x="2472084" y="5422900"/>
                  </a:lnTo>
                  <a:lnTo>
                    <a:pt x="2513251" y="5410200"/>
                  </a:lnTo>
                  <a:lnTo>
                    <a:pt x="2552466" y="5384800"/>
                  </a:lnTo>
                  <a:lnTo>
                    <a:pt x="2589640" y="5359400"/>
                  </a:lnTo>
                  <a:lnTo>
                    <a:pt x="2624687" y="5334000"/>
                  </a:lnTo>
                  <a:lnTo>
                    <a:pt x="2657518" y="5308600"/>
                  </a:lnTo>
                  <a:lnTo>
                    <a:pt x="2688046" y="5270500"/>
                  </a:lnTo>
                  <a:lnTo>
                    <a:pt x="2716182" y="5245100"/>
                  </a:lnTo>
                  <a:lnTo>
                    <a:pt x="2741840" y="5219700"/>
                  </a:lnTo>
                  <a:lnTo>
                    <a:pt x="2764932" y="5181600"/>
                  </a:lnTo>
                  <a:lnTo>
                    <a:pt x="2785369" y="5156200"/>
                  </a:lnTo>
                  <a:lnTo>
                    <a:pt x="2803064" y="5118100"/>
                  </a:lnTo>
                  <a:lnTo>
                    <a:pt x="2817930" y="5092700"/>
                  </a:lnTo>
                  <a:lnTo>
                    <a:pt x="2829878" y="5054600"/>
                  </a:lnTo>
                  <a:lnTo>
                    <a:pt x="2838821" y="5016500"/>
                  </a:lnTo>
                  <a:lnTo>
                    <a:pt x="2844672" y="4978400"/>
                  </a:lnTo>
                  <a:lnTo>
                    <a:pt x="2847342" y="4953000"/>
                  </a:lnTo>
                  <a:lnTo>
                    <a:pt x="2846936" y="4914900"/>
                  </a:lnTo>
                  <a:lnTo>
                    <a:pt x="2844098" y="4889500"/>
                  </a:lnTo>
                  <a:lnTo>
                    <a:pt x="2838932" y="4851400"/>
                  </a:lnTo>
                  <a:lnTo>
                    <a:pt x="2831546" y="4826000"/>
                  </a:lnTo>
                  <a:lnTo>
                    <a:pt x="2893867" y="4826000"/>
                  </a:lnTo>
                  <a:lnTo>
                    <a:pt x="2900090" y="4851400"/>
                  </a:lnTo>
                  <a:lnTo>
                    <a:pt x="2907036" y="4902200"/>
                  </a:lnTo>
                  <a:lnTo>
                    <a:pt x="2908270" y="4953000"/>
                  </a:lnTo>
                  <a:lnTo>
                    <a:pt x="2905680" y="4978400"/>
                  </a:lnTo>
                  <a:lnTo>
                    <a:pt x="2900143" y="5016500"/>
                  </a:lnTo>
                  <a:lnTo>
                    <a:pt x="2891736" y="5054600"/>
                  </a:lnTo>
                  <a:lnTo>
                    <a:pt x="2880535" y="5092700"/>
                  </a:lnTo>
                  <a:lnTo>
                    <a:pt x="2866615" y="5130800"/>
                  </a:lnTo>
                  <a:lnTo>
                    <a:pt x="2850053" y="5156200"/>
                  </a:lnTo>
                  <a:lnTo>
                    <a:pt x="2830924" y="5194300"/>
                  </a:lnTo>
                  <a:lnTo>
                    <a:pt x="2809304" y="5219700"/>
                  </a:lnTo>
                  <a:lnTo>
                    <a:pt x="2785269" y="5257800"/>
                  </a:lnTo>
                  <a:lnTo>
                    <a:pt x="2758895" y="5283200"/>
                  </a:lnTo>
                  <a:lnTo>
                    <a:pt x="2730257" y="5321300"/>
                  </a:lnTo>
                  <a:lnTo>
                    <a:pt x="2699433" y="5346700"/>
                  </a:lnTo>
                  <a:lnTo>
                    <a:pt x="2666497" y="5372100"/>
                  </a:lnTo>
                  <a:lnTo>
                    <a:pt x="2631526" y="5397500"/>
                  </a:lnTo>
                  <a:lnTo>
                    <a:pt x="2594596" y="5422900"/>
                  </a:lnTo>
                  <a:lnTo>
                    <a:pt x="2555781" y="5448300"/>
                  </a:lnTo>
                  <a:lnTo>
                    <a:pt x="2515159" y="5473700"/>
                  </a:lnTo>
                  <a:lnTo>
                    <a:pt x="2472806" y="5486400"/>
                  </a:lnTo>
                  <a:lnTo>
                    <a:pt x="2428796" y="5511800"/>
                  </a:lnTo>
                  <a:lnTo>
                    <a:pt x="2383206" y="5524500"/>
                  </a:lnTo>
                  <a:lnTo>
                    <a:pt x="2336112" y="5549900"/>
                  </a:lnTo>
                  <a:lnTo>
                    <a:pt x="2237715" y="5575300"/>
                  </a:lnTo>
                  <a:close/>
                </a:path>
                <a:path w="3604259" h="5626100">
                  <a:moveTo>
                    <a:pt x="1914259" y="4902200"/>
                  </a:moveTo>
                  <a:lnTo>
                    <a:pt x="1669628" y="4902200"/>
                  </a:lnTo>
                  <a:lnTo>
                    <a:pt x="1614471" y="4889500"/>
                  </a:lnTo>
                  <a:lnTo>
                    <a:pt x="1969736" y="4889500"/>
                  </a:lnTo>
                  <a:lnTo>
                    <a:pt x="1914259" y="4902200"/>
                  </a:lnTo>
                  <a:close/>
                </a:path>
                <a:path w="3604259" h="5626100">
                  <a:moveTo>
                    <a:pt x="1912521" y="5270500"/>
                  </a:moveTo>
                  <a:lnTo>
                    <a:pt x="1667372" y="5270500"/>
                  </a:lnTo>
                  <a:lnTo>
                    <a:pt x="1612214" y="5257800"/>
                  </a:lnTo>
                  <a:lnTo>
                    <a:pt x="1968224" y="5257800"/>
                  </a:lnTo>
                  <a:lnTo>
                    <a:pt x="1912521" y="52705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6001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333" y="797153"/>
            <a:ext cx="8074659" cy="128143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200" spc="595">
                <a:solidFill>
                  <a:srgbClr val="FEFEFE"/>
                </a:solidFill>
                <a:latin typeface="Trebuchet MS"/>
                <a:cs typeface="Trebuchet MS"/>
              </a:rPr>
              <a:t>PÚBLICO</a:t>
            </a:r>
            <a:r>
              <a:rPr dirty="0" sz="8200" spc="-5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8200" spc="805">
                <a:solidFill>
                  <a:srgbClr val="FEFEFE"/>
                </a:solidFill>
                <a:latin typeface="Trebuchet MS"/>
                <a:cs typeface="Trebuchet MS"/>
              </a:rPr>
              <a:t>ALVO</a:t>
            </a:r>
            <a:endParaRPr sz="8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18063" y="8617753"/>
            <a:ext cx="3383915" cy="1669414"/>
            <a:chOff x="9618063" y="8617753"/>
            <a:chExt cx="3383915" cy="1669414"/>
          </a:xfrm>
        </p:grpSpPr>
        <p:sp>
          <p:nvSpPr>
            <p:cNvPr id="4" name="object 4"/>
            <p:cNvSpPr/>
            <p:nvPr/>
          </p:nvSpPr>
          <p:spPr>
            <a:xfrm>
              <a:off x="10818208" y="8855610"/>
              <a:ext cx="1807845" cy="1431925"/>
            </a:xfrm>
            <a:custGeom>
              <a:avLst/>
              <a:gdLst/>
              <a:ahLst/>
              <a:cxnLst/>
              <a:rect l="l" t="t" r="r" b="b"/>
              <a:pathLst>
                <a:path w="1807845" h="1431925">
                  <a:moveTo>
                    <a:pt x="447555" y="1431389"/>
                  </a:moveTo>
                  <a:lnTo>
                    <a:pt x="0" y="1431389"/>
                  </a:lnTo>
                  <a:lnTo>
                    <a:pt x="3679" y="1041359"/>
                  </a:lnTo>
                  <a:lnTo>
                    <a:pt x="1807261" y="0"/>
                  </a:lnTo>
                  <a:lnTo>
                    <a:pt x="1807261" y="123580"/>
                  </a:lnTo>
                  <a:lnTo>
                    <a:pt x="447555" y="1431389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8063" y="8617753"/>
              <a:ext cx="3383589" cy="16692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866913" y="3025307"/>
            <a:ext cx="7397115" cy="6512559"/>
            <a:chOff x="9866913" y="3025307"/>
            <a:chExt cx="7397115" cy="6512559"/>
          </a:xfrm>
        </p:grpSpPr>
        <p:sp>
          <p:nvSpPr>
            <p:cNvPr id="7" name="object 7"/>
            <p:cNvSpPr/>
            <p:nvPr/>
          </p:nvSpPr>
          <p:spPr>
            <a:xfrm>
              <a:off x="13147116" y="3089134"/>
              <a:ext cx="4021454" cy="3529965"/>
            </a:xfrm>
            <a:custGeom>
              <a:avLst/>
              <a:gdLst/>
              <a:ahLst/>
              <a:cxnLst/>
              <a:rect l="l" t="t" r="r" b="b"/>
              <a:pathLst>
                <a:path w="4021455" h="3529965">
                  <a:moveTo>
                    <a:pt x="4021290" y="0"/>
                  </a:moveTo>
                  <a:lnTo>
                    <a:pt x="0" y="1886635"/>
                  </a:lnTo>
                  <a:lnTo>
                    <a:pt x="377913" y="3529698"/>
                  </a:lnTo>
                  <a:lnTo>
                    <a:pt x="3472129" y="553593"/>
                  </a:lnTo>
                  <a:lnTo>
                    <a:pt x="3472129" y="390956"/>
                  </a:lnTo>
                  <a:lnTo>
                    <a:pt x="4021290" y="0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716644" y="3051972"/>
              <a:ext cx="5516880" cy="3186430"/>
            </a:xfrm>
            <a:custGeom>
              <a:avLst/>
              <a:gdLst/>
              <a:ahLst/>
              <a:cxnLst/>
              <a:rect l="l" t="t" r="r" b="b"/>
              <a:pathLst>
                <a:path w="5516880" h="3186429">
                  <a:moveTo>
                    <a:pt x="1434907" y="1923797"/>
                  </a:moveTo>
                  <a:lnTo>
                    <a:pt x="0" y="1094149"/>
                  </a:lnTo>
                  <a:lnTo>
                    <a:pt x="5265756" y="4682"/>
                  </a:lnTo>
                  <a:lnTo>
                    <a:pt x="5314541" y="0"/>
                  </a:lnTo>
                  <a:lnTo>
                    <a:pt x="5363741" y="4866"/>
                  </a:lnTo>
                  <a:lnTo>
                    <a:pt x="5410450" y="17761"/>
                  </a:lnTo>
                  <a:lnTo>
                    <a:pt x="5451762" y="37159"/>
                  </a:lnTo>
                  <a:lnTo>
                    <a:pt x="1434907" y="1923797"/>
                  </a:lnTo>
                  <a:close/>
                </a:path>
                <a:path w="5516880" h="3186429">
                  <a:moveTo>
                    <a:pt x="3619745" y="3185984"/>
                  </a:moveTo>
                  <a:lnTo>
                    <a:pt x="2192219" y="2360765"/>
                  </a:lnTo>
                  <a:lnTo>
                    <a:pt x="5451762" y="37159"/>
                  </a:lnTo>
                  <a:lnTo>
                    <a:pt x="5485646" y="61264"/>
                  </a:lnTo>
                  <a:lnTo>
                    <a:pt x="5508044" y="88274"/>
                  </a:lnTo>
                  <a:lnTo>
                    <a:pt x="5516324" y="116669"/>
                  </a:lnTo>
                  <a:lnTo>
                    <a:pt x="5507859" y="144925"/>
                  </a:lnTo>
                  <a:lnTo>
                    <a:pt x="3619745" y="3185984"/>
                  </a:lnTo>
                  <a:close/>
                </a:path>
              </a:pathLst>
            </a:custGeom>
            <a:solidFill>
              <a:srgbClr val="05F2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913" y="3025307"/>
              <a:ext cx="7394935" cy="4621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437574" y="7514957"/>
              <a:ext cx="1784985" cy="1567180"/>
            </a:xfrm>
            <a:custGeom>
              <a:avLst/>
              <a:gdLst/>
              <a:ahLst/>
              <a:cxnLst/>
              <a:rect l="l" t="t" r="r" b="b"/>
              <a:pathLst>
                <a:path w="1784984" h="1567179">
                  <a:moveTo>
                    <a:pt x="1784819" y="0"/>
                  </a:moveTo>
                  <a:lnTo>
                    <a:pt x="0" y="837374"/>
                  </a:lnTo>
                  <a:lnTo>
                    <a:pt x="167728" y="1566633"/>
                  </a:lnTo>
                  <a:lnTo>
                    <a:pt x="1541081" y="245706"/>
                  </a:lnTo>
                  <a:lnTo>
                    <a:pt x="1541081" y="173520"/>
                  </a:lnTo>
                  <a:lnTo>
                    <a:pt x="1784819" y="0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802667" y="7498454"/>
              <a:ext cx="2448560" cy="1414145"/>
            </a:xfrm>
            <a:custGeom>
              <a:avLst/>
              <a:gdLst/>
              <a:ahLst/>
              <a:cxnLst/>
              <a:rect l="l" t="t" r="r" b="b"/>
              <a:pathLst>
                <a:path w="2448559" h="1414145">
                  <a:moveTo>
                    <a:pt x="636876" y="853868"/>
                  </a:moveTo>
                  <a:lnTo>
                    <a:pt x="0" y="485632"/>
                  </a:lnTo>
                  <a:lnTo>
                    <a:pt x="2337180" y="2078"/>
                  </a:lnTo>
                  <a:lnTo>
                    <a:pt x="2358833" y="0"/>
                  </a:lnTo>
                  <a:lnTo>
                    <a:pt x="2380670" y="2160"/>
                  </a:lnTo>
                  <a:lnTo>
                    <a:pt x="2401402" y="7883"/>
                  </a:lnTo>
                  <a:lnTo>
                    <a:pt x="2419738" y="16493"/>
                  </a:lnTo>
                  <a:lnTo>
                    <a:pt x="636876" y="853868"/>
                  </a:lnTo>
                  <a:close/>
                </a:path>
                <a:path w="2448559" h="1414145">
                  <a:moveTo>
                    <a:pt x="1606606" y="1414083"/>
                  </a:moveTo>
                  <a:lnTo>
                    <a:pt x="973005" y="1047814"/>
                  </a:lnTo>
                  <a:lnTo>
                    <a:pt x="2419738" y="16493"/>
                  </a:lnTo>
                  <a:lnTo>
                    <a:pt x="2434777" y="27191"/>
                  </a:lnTo>
                  <a:lnTo>
                    <a:pt x="2444718" y="39180"/>
                  </a:lnTo>
                  <a:lnTo>
                    <a:pt x="2448393" y="51783"/>
                  </a:lnTo>
                  <a:lnTo>
                    <a:pt x="2444636" y="64324"/>
                  </a:lnTo>
                  <a:lnTo>
                    <a:pt x="1606606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1672" y="7486618"/>
              <a:ext cx="3282206" cy="20511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3247279" y="715294"/>
            <a:ext cx="3282315" cy="2051685"/>
            <a:chOff x="13247279" y="715294"/>
            <a:chExt cx="3282315" cy="2051685"/>
          </a:xfrm>
        </p:grpSpPr>
        <p:sp>
          <p:nvSpPr>
            <p:cNvPr id="14" name="object 14"/>
            <p:cNvSpPr/>
            <p:nvPr/>
          </p:nvSpPr>
          <p:spPr>
            <a:xfrm>
              <a:off x="14703184" y="743622"/>
              <a:ext cx="1784985" cy="1567180"/>
            </a:xfrm>
            <a:custGeom>
              <a:avLst/>
              <a:gdLst/>
              <a:ahLst/>
              <a:cxnLst/>
              <a:rect l="l" t="t" r="r" b="b"/>
              <a:pathLst>
                <a:path w="1784984" h="1567180">
                  <a:moveTo>
                    <a:pt x="1784819" y="0"/>
                  </a:moveTo>
                  <a:lnTo>
                    <a:pt x="0" y="837374"/>
                  </a:lnTo>
                  <a:lnTo>
                    <a:pt x="167728" y="1566646"/>
                  </a:lnTo>
                  <a:lnTo>
                    <a:pt x="1541081" y="245719"/>
                  </a:lnTo>
                  <a:lnTo>
                    <a:pt x="1541081" y="173520"/>
                  </a:lnTo>
                  <a:lnTo>
                    <a:pt x="1784819" y="0"/>
                  </a:lnTo>
                  <a:close/>
                </a:path>
              </a:pathLst>
            </a:custGeom>
            <a:solidFill>
              <a:srgbClr val="0D07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068274" y="727129"/>
              <a:ext cx="2448560" cy="1414145"/>
            </a:xfrm>
            <a:custGeom>
              <a:avLst/>
              <a:gdLst/>
              <a:ahLst/>
              <a:cxnLst/>
              <a:rect l="l" t="t" r="r" b="b"/>
              <a:pathLst>
                <a:path w="2448559" h="1414145">
                  <a:moveTo>
                    <a:pt x="636876" y="853868"/>
                  </a:moveTo>
                  <a:lnTo>
                    <a:pt x="0" y="485632"/>
                  </a:lnTo>
                  <a:lnTo>
                    <a:pt x="2337180" y="2078"/>
                  </a:lnTo>
                  <a:lnTo>
                    <a:pt x="2358833" y="0"/>
                  </a:lnTo>
                  <a:lnTo>
                    <a:pt x="2380670" y="2160"/>
                  </a:lnTo>
                  <a:lnTo>
                    <a:pt x="2401402" y="7883"/>
                  </a:lnTo>
                  <a:lnTo>
                    <a:pt x="2419738" y="16493"/>
                  </a:lnTo>
                  <a:lnTo>
                    <a:pt x="636876" y="853868"/>
                  </a:lnTo>
                  <a:close/>
                </a:path>
                <a:path w="2448559" h="1414145">
                  <a:moveTo>
                    <a:pt x="1606606" y="1414083"/>
                  </a:moveTo>
                  <a:lnTo>
                    <a:pt x="973005" y="1047814"/>
                  </a:lnTo>
                  <a:lnTo>
                    <a:pt x="2419738" y="16493"/>
                  </a:lnTo>
                  <a:lnTo>
                    <a:pt x="2434777" y="27191"/>
                  </a:lnTo>
                  <a:lnTo>
                    <a:pt x="2444718" y="39180"/>
                  </a:lnTo>
                  <a:lnTo>
                    <a:pt x="2448393" y="51783"/>
                  </a:lnTo>
                  <a:lnTo>
                    <a:pt x="2444636" y="64324"/>
                  </a:lnTo>
                  <a:lnTo>
                    <a:pt x="1606606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7279" y="715294"/>
              <a:ext cx="3282206" cy="205116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8274" y="4978749"/>
            <a:ext cx="171449" cy="171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8274" y="5645499"/>
            <a:ext cx="171449" cy="1714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8274" y="6312249"/>
            <a:ext cx="171449" cy="1714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016000" y="2740533"/>
            <a:ext cx="7955280" cy="5271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800" spc="95" b="1">
                <a:solidFill>
                  <a:srgbClr val="FEFEFE"/>
                </a:solidFill>
                <a:latin typeface="Trebuchet MS"/>
                <a:cs typeface="Trebuchet MS"/>
              </a:rPr>
              <a:t>Idade:</a:t>
            </a:r>
            <a:r>
              <a:rPr dirty="0" sz="3800" spc="-17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55" b="1">
                <a:solidFill>
                  <a:srgbClr val="FEFEFE"/>
                </a:solidFill>
                <a:latin typeface="Trebuchet MS"/>
                <a:cs typeface="Trebuchet MS"/>
              </a:rPr>
              <a:t>Todas</a:t>
            </a:r>
            <a:r>
              <a:rPr dirty="0" sz="3800" spc="-17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254" b="1">
                <a:solidFill>
                  <a:srgbClr val="FEFEFE"/>
                </a:solidFill>
                <a:latin typeface="Trebuchet MS"/>
                <a:cs typeface="Trebuchet MS"/>
              </a:rPr>
              <a:t>as</a:t>
            </a:r>
            <a:r>
              <a:rPr dirty="0" sz="3800" spc="-1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60" b="1">
                <a:solidFill>
                  <a:srgbClr val="FEFEFE"/>
                </a:solidFill>
                <a:latin typeface="Trebuchet MS"/>
                <a:cs typeface="Trebuchet MS"/>
              </a:rPr>
              <a:t>idades</a:t>
            </a: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800" spc="120" b="1">
                <a:solidFill>
                  <a:srgbClr val="FEFEFE"/>
                </a:solidFill>
                <a:latin typeface="Trebuchet MS"/>
                <a:cs typeface="Trebuchet MS"/>
              </a:rPr>
              <a:t>Grupos:</a:t>
            </a:r>
            <a:endParaRPr sz="3800">
              <a:latin typeface="Trebuchet MS"/>
              <a:cs typeface="Trebuchet MS"/>
            </a:endParaRPr>
          </a:p>
          <a:p>
            <a:pPr marL="832485">
              <a:lnSpc>
                <a:spcPct val="100000"/>
              </a:lnSpc>
              <a:spcBef>
                <a:spcPts val="690"/>
              </a:spcBef>
            </a:pPr>
            <a:r>
              <a:rPr dirty="0" sz="3800" spc="170" b="1">
                <a:solidFill>
                  <a:srgbClr val="FEFEFE"/>
                </a:solidFill>
                <a:latin typeface="Trebuchet MS"/>
                <a:cs typeface="Trebuchet MS"/>
              </a:rPr>
              <a:t>Estudantes</a:t>
            </a:r>
            <a:endParaRPr sz="3800">
              <a:latin typeface="Trebuchet MS"/>
              <a:cs typeface="Trebuchet MS"/>
            </a:endParaRPr>
          </a:p>
          <a:p>
            <a:pPr marL="832485" marR="2336800">
              <a:lnSpc>
                <a:spcPct val="115100"/>
              </a:lnSpc>
            </a:pPr>
            <a:r>
              <a:rPr dirty="0" sz="3800" spc="20" b="1">
                <a:solidFill>
                  <a:srgbClr val="FEFEFE"/>
                </a:solidFill>
                <a:latin typeface="Trebuchet MS"/>
                <a:cs typeface="Trebuchet MS"/>
              </a:rPr>
              <a:t>Jovens</a:t>
            </a:r>
            <a:r>
              <a:rPr dirty="0" sz="3800" spc="-20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55" b="1">
                <a:solidFill>
                  <a:srgbClr val="FEFEFE"/>
                </a:solidFill>
                <a:latin typeface="Trebuchet MS"/>
                <a:cs typeface="Trebuchet MS"/>
              </a:rPr>
              <a:t>profissionais </a:t>
            </a:r>
            <a:r>
              <a:rPr dirty="0" sz="3800" spc="-113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45" b="1">
                <a:solidFill>
                  <a:srgbClr val="FEFEFE"/>
                </a:solidFill>
                <a:latin typeface="Trebuchet MS"/>
                <a:cs typeface="Trebuchet MS"/>
              </a:rPr>
              <a:t>Famílias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  <a:spcBef>
                <a:spcPts val="5"/>
              </a:spcBef>
            </a:pPr>
            <a:r>
              <a:rPr dirty="0" sz="3800" spc="180" b="1">
                <a:solidFill>
                  <a:srgbClr val="FEFEFE"/>
                </a:solidFill>
                <a:latin typeface="Trebuchet MS"/>
                <a:cs typeface="Trebuchet MS"/>
              </a:rPr>
              <a:t>Qualquer</a:t>
            </a:r>
            <a:r>
              <a:rPr dirty="0" sz="3800" spc="-8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200" b="1">
                <a:solidFill>
                  <a:srgbClr val="FEFEFE"/>
                </a:solidFill>
                <a:latin typeface="Trebuchet MS"/>
                <a:cs typeface="Trebuchet MS"/>
              </a:rPr>
              <a:t>pessoa</a:t>
            </a:r>
            <a:r>
              <a:rPr dirty="0" sz="3800" spc="-7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65" b="1">
                <a:solidFill>
                  <a:srgbClr val="FEFEFE"/>
                </a:solidFill>
                <a:latin typeface="Trebuchet MS"/>
                <a:cs typeface="Trebuchet MS"/>
              </a:rPr>
              <a:t>interessada</a:t>
            </a:r>
            <a:r>
              <a:rPr dirty="0" sz="3800" spc="-7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260" b="1">
                <a:solidFill>
                  <a:srgbClr val="FEFEFE"/>
                </a:solidFill>
                <a:latin typeface="Trebuchet MS"/>
                <a:cs typeface="Trebuchet MS"/>
              </a:rPr>
              <a:t>em </a:t>
            </a:r>
            <a:r>
              <a:rPr dirty="0" sz="3800" spc="-113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180" b="1">
                <a:solidFill>
                  <a:srgbClr val="FEFEFE"/>
                </a:solidFill>
                <a:latin typeface="Trebuchet MS"/>
                <a:cs typeface="Trebuchet MS"/>
              </a:rPr>
              <a:t>melhorar</a:t>
            </a:r>
            <a:r>
              <a:rPr dirty="0" sz="3800" spc="-16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250" b="1">
                <a:solidFill>
                  <a:srgbClr val="FEFEFE"/>
                </a:solidFill>
                <a:latin typeface="Trebuchet MS"/>
                <a:cs typeface="Trebuchet MS"/>
              </a:rPr>
              <a:t>sua</a:t>
            </a:r>
            <a:r>
              <a:rPr dirty="0" sz="3800" spc="-16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200" b="1">
                <a:solidFill>
                  <a:srgbClr val="FEFEFE"/>
                </a:solidFill>
                <a:latin typeface="Trebuchet MS"/>
                <a:cs typeface="Trebuchet MS"/>
              </a:rPr>
              <a:t>saúde</a:t>
            </a:r>
            <a:r>
              <a:rPr dirty="0" sz="3800" spc="-16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800" spc="85" b="1">
                <a:solidFill>
                  <a:srgbClr val="FEFEFE"/>
                </a:solidFill>
                <a:latin typeface="Trebuchet MS"/>
                <a:cs typeface="Trebuchet MS"/>
              </a:rPr>
              <a:t>financeira.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01790" y="4210691"/>
            <a:ext cx="4704715" cy="4391660"/>
          </a:xfrm>
          <a:custGeom>
            <a:avLst/>
            <a:gdLst/>
            <a:ahLst/>
            <a:cxnLst/>
            <a:rect l="l" t="t" r="r" b="b"/>
            <a:pathLst>
              <a:path w="4704715" h="4391659">
                <a:moveTo>
                  <a:pt x="2352219" y="4391124"/>
                </a:moveTo>
                <a:lnTo>
                  <a:pt x="2282391" y="4390179"/>
                </a:lnTo>
                <a:lnTo>
                  <a:pt x="2214037" y="4387392"/>
                </a:lnTo>
                <a:lnTo>
                  <a:pt x="2147355" y="4382832"/>
                </a:lnTo>
                <a:lnTo>
                  <a:pt x="2082543" y="4376568"/>
                </a:lnTo>
                <a:lnTo>
                  <a:pt x="2019799" y="4368672"/>
                </a:lnTo>
                <a:lnTo>
                  <a:pt x="1959322" y="4359213"/>
                </a:lnTo>
                <a:lnTo>
                  <a:pt x="1901309" y="4348260"/>
                </a:lnTo>
                <a:lnTo>
                  <a:pt x="1845959" y="4335884"/>
                </a:lnTo>
                <a:lnTo>
                  <a:pt x="1793471" y="4322155"/>
                </a:lnTo>
                <a:lnTo>
                  <a:pt x="1744043" y="4307143"/>
                </a:lnTo>
                <a:lnTo>
                  <a:pt x="1697872" y="4290917"/>
                </a:lnTo>
                <a:lnTo>
                  <a:pt x="1655157" y="4273548"/>
                </a:lnTo>
                <a:lnTo>
                  <a:pt x="1616097" y="4255105"/>
                </a:lnTo>
                <a:lnTo>
                  <a:pt x="1580890" y="4235658"/>
                </a:lnTo>
                <a:lnTo>
                  <a:pt x="1522827" y="4194034"/>
                </a:lnTo>
                <a:lnTo>
                  <a:pt x="1482554" y="4149234"/>
                </a:lnTo>
                <a:lnTo>
                  <a:pt x="1461657" y="4101817"/>
                </a:lnTo>
                <a:lnTo>
                  <a:pt x="1458971" y="4077303"/>
                </a:lnTo>
                <a:lnTo>
                  <a:pt x="1466115" y="4037360"/>
                </a:lnTo>
                <a:lnTo>
                  <a:pt x="1486975" y="3998936"/>
                </a:lnTo>
                <a:lnTo>
                  <a:pt x="1520690" y="3962330"/>
                </a:lnTo>
                <a:lnTo>
                  <a:pt x="1566399" y="3927844"/>
                </a:lnTo>
                <a:lnTo>
                  <a:pt x="1623240" y="3895778"/>
                </a:lnTo>
                <a:lnTo>
                  <a:pt x="1657931" y="3879724"/>
                </a:lnTo>
                <a:lnTo>
                  <a:pt x="1695426" y="3864501"/>
                </a:lnTo>
                <a:lnTo>
                  <a:pt x="1735592" y="3850153"/>
                </a:lnTo>
                <a:lnTo>
                  <a:pt x="1778293" y="3836729"/>
                </a:lnTo>
                <a:lnTo>
                  <a:pt x="1823396" y="3824276"/>
                </a:lnTo>
                <a:lnTo>
                  <a:pt x="1870766" y="3812839"/>
                </a:lnTo>
                <a:lnTo>
                  <a:pt x="1920268" y="3802468"/>
                </a:lnTo>
                <a:lnTo>
                  <a:pt x="1971767" y="3793207"/>
                </a:lnTo>
                <a:lnTo>
                  <a:pt x="2025131" y="3785105"/>
                </a:lnTo>
                <a:lnTo>
                  <a:pt x="2080222" y="3778208"/>
                </a:lnTo>
                <a:lnTo>
                  <a:pt x="2136908" y="3772564"/>
                </a:lnTo>
                <a:lnTo>
                  <a:pt x="2195054" y="3768219"/>
                </a:lnTo>
                <a:lnTo>
                  <a:pt x="2195054" y="3344603"/>
                </a:lnTo>
                <a:lnTo>
                  <a:pt x="312467" y="3344603"/>
                </a:lnTo>
                <a:lnTo>
                  <a:pt x="272742" y="3342087"/>
                </a:lnTo>
                <a:lnTo>
                  <a:pt x="234477" y="3334749"/>
                </a:lnTo>
                <a:lnTo>
                  <a:pt x="197988" y="3322906"/>
                </a:lnTo>
                <a:lnTo>
                  <a:pt x="131705" y="3286848"/>
                </a:lnTo>
                <a:lnTo>
                  <a:pt x="76306" y="3236386"/>
                </a:lnTo>
                <a:lnTo>
                  <a:pt x="30832" y="3167283"/>
                </a:lnTo>
                <a:lnTo>
                  <a:pt x="14041" y="3124696"/>
                </a:lnTo>
                <a:lnTo>
                  <a:pt x="3594" y="3079349"/>
                </a:lnTo>
                <a:lnTo>
                  <a:pt x="0" y="3031797"/>
                </a:lnTo>
                <a:lnTo>
                  <a:pt x="0" y="1779390"/>
                </a:lnTo>
                <a:lnTo>
                  <a:pt x="348501" y="1779390"/>
                </a:lnTo>
                <a:lnTo>
                  <a:pt x="348501" y="2996101"/>
                </a:lnTo>
                <a:lnTo>
                  <a:pt x="4355936" y="2996101"/>
                </a:lnTo>
                <a:lnTo>
                  <a:pt x="4355936" y="348501"/>
                </a:lnTo>
                <a:lnTo>
                  <a:pt x="2244284" y="348501"/>
                </a:lnTo>
                <a:lnTo>
                  <a:pt x="2244284" y="0"/>
                </a:lnTo>
                <a:lnTo>
                  <a:pt x="4391801" y="0"/>
                </a:lnTo>
                <a:lnTo>
                  <a:pt x="4437896" y="3399"/>
                </a:lnTo>
                <a:lnTo>
                  <a:pt x="4481918" y="13271"/>
                </a:lnTo>
                <a:lnTo>
                  <a:pt x="4523378" y="29125"/>
                </a:lnTo>
                <a:lnTo>
                  <a:pt x="4561788" y="50471"/>
                </a:lnTo>
                <a:lnTo>
                  <a:pt x="4596661" y="76818"/>
                </a:lnTo>
                <a:lnTo>
                  <a:pt x="4627507" y="107676"/>
                </a:lnTo>
                <a:lnTo>
                  <a:pt x="4653840" y="142555"/>
                </a:lnTo>
                <a:lnTo>
                  <a:pt x="4675170" y="180963"/>
                </a:lnTo>
                <a:lnTo>
                  <a:pt x="4691011" y="222412"/>
                </a:lnTo>
                <a:lnTo>
                  <a:pt x="4700873" y="266410"/>
                </a:lnTo>
                <a:lnTo>
                  <a:pt x="4704269" y="312467"/>
                </a:lnTo>
                <a:lnTo>
                  <a:pt x="4704269" y="3031797"/>
                </a:lnTo>
                <a:lnTo>
                  <a:pt x="4700674" y="3079349"/>
                </a:lnTo>
                <a:lnTo>
                  <a:pt x="4690227" y="3124696"/>
                </a:lnTo>
                <a:lnTo>
                  <a:pt x="4673436" y="3167283"/>
                </a:lnTo>
                <a:lnTo>
                  <a:pt x="4650809" y="3206556"/>
                </a:lnTo>
                <a:lnTo>
                  <a:pt x="4619593" y="3245682"/>
                </a:lnTo>
                <a:lnTo>
                  <a:pt x="4582606" y="3279339"/>
                </a:lnTo>
                <a:lnTo>
                  <a:pt x="4540591" y="3306793"/>
                </a:lnTo>
                <a:lnTo>
                  <a:pt x="4494290" y="3327310"/>
                </a:lnTo>
                <a:lnTo>
                  <a:pt x="4444446" y="3340158"/>
                </a:lnTo>
                <a:lnTo>
                  <a:pt x="4391801" y="3344603"/>
                </a:lnTo>
                <a:lnTo>
                  <a:pt x="2509214" y="3344603"/>
                </a:lnTo>
                <a:lnTo>
                  <a:pt x="2509214" y="3768219"/>
                </a:lnTo>
                <a:lnTo>
                  <a:pt x="2563536" y="3772248"/>
                </a:lnTo>
                <a:lnTo>
                  <a:pt x="2616600" y="3777406"/>
                </a:lnTo>
                <a:lnTo>
                  <a:pt x="2668293" y="3783657"/>
                </a:lnTo>
                <a:lnTo>
                  <a:pt x="2718504" y="3790962"/>
                </a:lnTo>
                <a:lnTo>
                  <a:pt x="2767122" y="3799284"/>
                </a:lnTo>
                <a:lnTo>
                  <a:pt x="2814034" y="3808586"/>
                </a:lnTo>
                <a:lnTo>
                  <a:pt x="2859130" y="3818830"/>
                </a:lnTo>
                <a:lnTo>
                  <a:pt x="2902297" y="3829978"/>
                </a:lnTo>
                <a:lnTo>
                  <a:pt x="2943423" y="3841993"/>
                </a:lnTo>
                <a:lnTo>
                  <a:pt x="2982398" y="3854837"/>
                </a:lnTo>
                <a:lnTo>
                  <a:pt x="3040331" y="3877150"/>
                </a:lnTo>
                <a:lnTo>
                  <a:pt x="3092019" y="3901350"/>
                </a:lnTo>
                <a:lnTo>
                  <a:pt x="3137005" y="3927279"/>
                </a:lnTo>
                <a:lnTo>
                  <a:pt x="3174835" y="3954778"/>
                </a:lnTo>
                <a:lnTo>
                  <a:pt x="3205052" y="3983688"/>
                </a:lnTo>
                <a:lnTo>
                  <a:pt x="3240824" y="4045110"/>
                </a:lnTo>
                <a:lnTo>
                  <a:pt x="3245466" y="4077303"/>
                </a:lnTo>
                <a:lnTo>
                  <a:pt x="3242779" y="4101817"/>
                </a:lnTo>
                <a:lnTo>
                  <a:pt x="3221874" y="4149234"/>
                </a:lnTo>
                <a:lnTo>
                  <a:pt x="3181588" y="4194034"/>
                </a:lnTo>
                <a:lnTo>
                  <a:pt x="3123509" y="4235658"/>
                </a:lnTo>
                <a:lnTo>
                  <a:pt x="3088294" y="4255105"/>
                </a:lnTo>
                <a:lnTo>
                  <a:pt x="3049226" y="4273548"/>
                </a:lnTo>
                <a:lnTo>
                  <a:pt x="3006505" y="4290917"/>
                </a:lnTo>
                <a:lnTo>
                  <a:pt x="2960328" y="4307143"/>
                </a:lnTo>
                <a:lnTo>
                  <a:pt x="2910895" y="4322155"/>
                </a:lnTo>
                <a:lnTo>
                  <a:pt x="2858404" y="4335884"/>
                </a:lnTo>
                <a:lnTo>
                  <a:pt x="2803053" y="4348260"/>
                </a:lnTo>
                <a:lnTo>
                  <a:pt x="2745042" y="4359213"/>
                </a:lnTo>
                <a:lnTo>
                  <a:pt x="2684568" y="4368672"/>
                </a:lnTo>
                <a:lnTo>
                  <a:pt x="2621831" y="4376568"/>
                </a:lnTo>
                <a:lnTo>
                  <a:pt x="2557029" y="4382832"/>
                </a:lnTo>
                <a:lnTo>
                  <a:pt x="2490360" y="4387392"/>
                </a:lnTo>
                <a:lnTo>
                  <a:pt x="2422024" y="4390179"/>
                </a:lnTo>
                <a:lnTo>
                  <a:pt x="2352219" y="4391124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43918" y="3920216"/>
            <a:ext cx="796925" cy="920115"/>
          </a:xfrm>
          <a:custGeom>
            <a:avLst/>
            <a:gdLst/>
            <a:ahLst/>
            <a:cxnLst/>
            <a:rect l="l" t="t" r="r" b="b"/>
            <a:pathLst>
              <a:path w="796925" h="920114">
                <a:moveTo>
                  <a:pt x="788528" y="919977"/>
                </a:moveTo>
                <a:lnTo>
                  <a:pt x="0" y="464556"/>
                </a:lnTo>
                <a:lnTo>
                  <a:pt x="0" y="455421"/>
                </a:lnTo>
                <a:lnTo>
                  <a:pt x="782099" y="3721"/>
                </a:lnTo>
                <a:lnTo>
                  <a:pt x="788528" y="0"/>
                </a:lnTo>
                <a:lnTo>
                  <a:pt x="796479" y="4736"/>
                </a:lnTo>
                <a:lnTo>
                  <a:pt x="796479" y="227202"/>
                </a:lnTo>
                <a:lnTo>
                  <a:pt x="794787" y="230417"/>
                </a:lnTo>
                <a:lnTo>
                  <a:pt x="405175" y="455421"/>
                </a:lnTo>
                <a:lnTo>
                  <a:pt x="405175" y="464556"/>
                </a:lnTo>
                <a:lnTo>
                  <a:pt x="794787" y="689560"/>
                </a:lnTo>
                <a:lnTo>
                  <a:pt x="796479" y="692605"/>
                </a:lnTo>
                <a:lnTo>
                  <a:pt x="796479" y="915240"/>
                </a:lnTo>
                <a:lnTo>
                  <a:pt x="788528" y="919977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734170" y="3920216"/>
            <a:ext cx="796925" cy="920115"/>
          </a:xfrm>
          <a:custGeom>
            <a:avLst/>
            <a:gdLst/>
            <a:ahLst/>
            <a:cxnLst/>
            <a:rect l="l" t="t" r="r" b="b"/>
            <a:pathLst>
              <a:path w="796925" h="920114">
                <a:moveTo>
                  <a:pt x="7951" y="919977"/>
                </a:moveTo>
                <a:lnTo>
                  <a:pt x="0" y="915240"/>
                </a:lnTo>
                <a:lnTo>
                  <a:pt x="0" y="692605"/>
                </a:lnTo>
                <a:lnTo>
                  <a:pt x="1860" y="689560"/>
                </a:lnTo>
                <a:lnTo>
                  <a:pt x="391472" y="464556"/>
                </a:lnTo>
                <a:lnTo>
                  <a:pt x="391472" y="455421"/>
                </a:lnTo>
                <a:lnTo>
                  <a:pt x="1860" y="230417"/>
                </a:lnTo>
                <a:lnTo>
                  <a:pt x="0" y="227202"/>
                </a:lnTo>
                <a:lnTo>
                  <a:pt x="0" y="4736"/>
                </a:lnTo>
                <a:lnTo>
                  <a:pt x="7951" y="0"/>
                </a:lnTo>
                <a:lnTo>
                  <a:pt x="796648" y="455421"/>
                </a:lnTo>
                <a:lnTo>
                  <a:pt x="796648" y="464556"/>
                </a:lnTo>
                <a:lnTo>
                  <a:pt x="14379" y="916255"/>
                </a:lnTo>
                <a:lnTo>
                  <a:pt x="7951" y="919977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005868" y="3750195"/>
            <a:ext cx="662940" cy="1263650"/>
          </a:xfrm>
          <a:custGeom>
            <a:avLst/>
            <a:gdLst/>
            <a:ahLst/>
            <a:cxnLst/>
            <a:rect l="l" t="t" r="r" b="b"/>
            <a:pathLst>
              <a:path w="662940" h="1263650">
                <a:moveTo>
                  <a:pt x="197089" y="1263573"/>
                </a:moveTo>
                <a:lnTo>
                  <a:pt x="0" y="1254945"/>
                </a:lnTo>
                <a:lnTo>
                  <a:pt x="464556" y="0"/>
                </a:lnTo>
                <a:lnTo>
                  <a:pt x="662830" y="5075"/>
                </a:lnTo>
                <a:lnTo>
                  <a:pt x="197089" y="1263573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567530" y="3013290"/>
            <a:ext cx="3540125" cy="2738120"/>
          </a:xfrm>
          <a:custGeom>
            <a:avLst/>
            <a:gdLst/>
            <a:ahLst/>
            <a:cxnLst/>
            <a:rect l="l" t="t" r="r" b="b"/>
            <a:pathLst>
              <a:path w="3540125" h="2738120">
                <a:moveTo>
                  <a:pt x="3539667" y="0"/>
                </a:moveTo>
                <a:lnTo>
                  <a:pt x="0" y="0"/>
                </a:lnTo>
                <a:lnTo>
                  <a:pt x="0" y="269240"/>
                </a:lnTo>
                <a:lnTo>
                  <a:pt x="0" y="2467610"/>
                </a:lnTo>
                <a:lnTo>
                  <a:pt x="0" y="2738120"/>
                </a:lnTo>
                <a:lnTo>
                  <a:pt x="3539667" y="2738120"/>
                </a:lnTo>
                <a:lnTo>
                  <a:pt x="3539667" y="2468080"/>
                </a:lnTo>
                <a:lnTo>
                  <a:pt x="3539667" y="2467610"/>
                </a:lnTo>
                <a:lnTo>
                  <a:pt x="3539667" y="269303"/>
                </a:lnTo>
                <a:lnTo>
                  <a:pt x="3269831" y="269303"/>
                </a:lnTo>
                <a:lnTo>
                  <a:pt x="3269831" y="2467610"/>
                </a:lnTo>
                <a:lnTo>
                  <a:pt x="269671" y="2467610"/>
                </a:lnTo>
                <a:lnTo>
                  <a:pt x="269671" y="269240"/>
                </a:lnTo>
                <a:lnTo>
                  <a:pt x="3539667" y="269240"/>
                </a:lnTo>
                <a:lnTo>
                  <a:pt x="3539667" y="0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567536" y="2408631"/>
            <a:ext cx="3540125" cy="443230"/>
          </a:xfrm>
          <a:custGeom>
            <a:avLst/>
            <a:gdLst/>
            <a:ahLst/>
            <a:cxnLst/>
            <a:rect l="l" t="t" r="r" b="b"/>
            <a:pathLst>
              <a:path w="3540125" h="443230">
                <a:moveTo>
                  <a:pt x="3539663" y="442732"/>
                </a:moveTo>
                <a:lnTo>
                  <a:pt x="0" y="442732"/>
                </a:lnTo>
                <a:lnTo>
                  <a:pt x="2596" y="394501"/>
                </a:lnTo>
                <a:lnTo>
                  <a:pt x="10206" y="347772"/>
                </a:lnTo>
                <a:lnTo>
                  <a:pt x="22559" y="302816"/>
                </a:lnTo>
                <a:lnTo>
                  <a:pt x="39387" y="259902"/>
                </a:lnTo>
                <a:lnTo>
                  <a:pt x="60420" y="219301"/>
                </a:lnTo>
                <a:lnTo>
                  <a:pt x="85389" y="181284"/>
                </a:lnTo>
                <a:lnTo>
                  <a:pt x="114023" y="146121"/>
                </a:lnTo>
                <a:lnTo>
                  <a:pt x="146053" y="114082"/>
                </a:lnTo>
                <a:lnTo>
                  <a:pt x="181211" y="85437"/>
                </a:lnTo>
                <a:lnTo>
                  <a:pt x="219226" y="60458"/>
                </a:lnTo>
                <a:lnTo>
                  <a:pt x="259829" y="39414"/>
                </a:lnTo>
                <a:lnTo>
                  <a:pt x="302751" y="22576"/>
                </a:lnTo>
                <a:lnTo>
                  <a:pt x="347722" y="10214"/>
                </a:lnTo>
                <a:lnTo>
                  <a:pt x="394472" y="2598"/>
                </a:lnTo>
                <a:lnTo>
                  <a:pt x="442732" y="0"/>
                </a:lnTo>
                <a:lnTo>
                  <a:pt x="3096930" y="0"/>
                </a:lnTo>
                <a:lnTo>
                  <a:pt x="3145161" y="2598"/>
                </a:lnTo>
                <a:lnTo>
                  <a:pt x="3191890" y="10214"/>
                </a:lnTo>
                <a:lnTo>
                  <a:pt x="3236846" y="22576"/>
                </a:lnTo>
                <a:lnTo>
                  <a:pt x="3279760" y="39414"/>
                </a:lnTo>
                <a:lnTo>
                  <a:pt x="3320361" y="60458"/>
                </a:lnTo>
                <a:lnTo>
                  <a:pt x="3358378" y="85437"/>
                </a:lnTo>
                <a:lnTo>
                  <a:pt x="3393541" y="114082"/>
                </a:lnTo>
                <a:lnTo>
                  <a:pt x="2293684" y="131618"/>
                </a:lnTo>
                <a:lnTo>
                  <a:pt x="2265245" y="137370"/>
                </a:lnTo>
                <a:lnTo>
                  <a:pt x="525798" y="137370"/>
                </a:lnTo>
                <a:lnTo>
                  <a:pt x="493131" y="143963"/>
                </a:lnTo>
                <a:lnTo>
                  <a:pt x="466459" y="161943"/>
                </a:lnTo>
                <a:lnTo>
                  <a:pt x="448479" y="188615"/>
                </a:lnTo>
                <a:lnTo>
                  <a:pt x="441886" y="221281"/>
                </a:lnTo>
                <a:lnTo>
                  <a:pt x="448479" y="254046"/>
                </a:lnTo>
                <a:lnTo>
                  <a:pt x="466459" y="280768"/>
                </a:lnTo>
                <a:lnTo>
                  <a:pt x="493131" y="298766"/>
                </a:lnTo>
                <a:lnTo>
                  <a:pt x="525798" y="305362"/>
                </a:lnTo>
                <a:lnTo>
                  <a:pt x="2265255" y="305362"/>
                </a:lnTo>
                <a:lnTo>
                  <a:pt x="2293684" y="311114"/>
                </a:lnTo>
                <a:lnTo>
                  <a:pt x="3519368" y="311114"/>
                </a:lnTo>
                <a:lnTo>
                  <a:pt x="3529449" y="347772"/>
                </a:lnTo>
                <a:lnTo>
                  <a:pt x="3537064" y="394501"/>
                </a:lnTo>
                <a:lnTo>
                  <a:pt x="3539663" y="442732"/>
                </a:lnTo>
                <a:close/>
              </a:path>
              <a:path w="3540125" h="443230">
                <a:moveTo>
                  <a:pt x="2650814" y="311114"/>
                </a:moveTo>
                <a:lnTo>
                  <a:pt x="2293684" y="311114"/>
                </a:lnTo>
                <a:lnTo>
                  <a:pt x="2328605" y="304048"/>
                </a:lnTo>
                <a:lnTo>
                  <a:pt x="2357103" y="284786"/>
                </a:lnTo>
                <a:lnTo>
                  <a:pt x="2376308" y="256229"/>
                </a:lnTo>
                <a:lnTo>
                  <a:pt x="2383347" y="221281"/>
                </a:lnTo>
                <a:lnTo>
                  <a:pt x="2376308" y="186431"/>
                </a:lnTo>
                <a:lnTo>
                  <a:pt x="2357103" y="157925"/>
                </a:lnTo>
                <a:lnTo>
                  <a:pt x="2328605" y="138681"/>
                </a:lnTo>
                <a:lnTo>
                  <a:pt x="2293684" y="131618"/>
                </a:lnTo>
                <a:lnTo>
                  <a:pt x="2650814" y="131618"/>
                </a:lnTo>
                <a:lnTo>
                  <a:pt x="2615963" y="138681"/>
                </a:lnTo>
                <a:lnTo>
                  <a:pt x="2587457" y="157925"/>
                </a:lnTo>
                <a:lnTo>
                  <a:pt x="2568214" y="186431"/>
                </a:lnTo>
                <a:lnTo>
                  <a:pt x="2561150" y="221281"/>
                </a:lnTo>
                <a:lnTo>
                  <a:pt x="2568214" y="256229"/>
                </a:lnTo>
                <a:lnTo>
                  <a:pt x="2587457" y="284786"/>
                </a:lnTo>
                <a:lnTo>
                  <a:pt x="2615963" y="304048"/>
                </a:lnTo>
                <a:lnTo>
                  <a:pt x="2650814" y="311114"/>
                </a:lnTo>
                <a:close/>
              </a:path>
              <a:path w="3540125" h="443230">
                <a:moveTo>
                  <a:pt x="3008113" y="311114"/>
                </a:moveTo>
                <a:lnTo>
                  <a:pt x="2650814" y="311114"/>
                </a:lnTo>
                <a:lnTo>
                  <a:pt x="2685735" y="304048"/>
                </a:lnTo>
                <a:lnTo>
                  <a:pt x="2714233" y="284786"/>
                </a:lnTo>
                <a:lnTo>
                  <a:pt x="2733437" y="256229"/>
                </a:lnTo>
                <a:lnTo>
                  <a:pt x="2740477" y="221281"/>
                </a:lnTo>
                <a:lnTo>
                  <a:pt x="2733437" y="186431"/>
                </a:lnTo>
                <a:lnTo>
                  <a:pt x="2714233" y="157925"/>
                </a:lnTo>
                <a:lnTo>
                  <a:pt x="2685735" y="138681"/>
                </a:lnTo>
                <a:lnTo>
                  <a:pt x="2650814" y="131618"/>
                </a:lnTo>
                <a:lnTo>
                  <a:pt x="3008113" y="131618"/>
                </a:lnTo>
                <a:lnTo>
                  <a:pt x="2973191" y="138681"/>
                </a:lnTo>
                <a:lnTo>
                  <a:pt x="2944693" y="157925"/>
                </a:lnTo>
                <a:lnTo>
                  <a:pt x="2925489" y="186431"/>
                </a:lnTo>
                <a:lnTo>
                  <a:pt x="2918450" y="221281"/>
                </a:lnTo>
                <a:lnTo>
                  <a:pt x="2925489" y="256229"/>
                </a:lnTo>
                <a:lnTo>
                  <a:pt x="2944693" y="284786"/>
                </a:lnTo>
                <a:lnTo>
                  <a:pt x="2973191" y="304048"/>
                </a:lnTo>
                <a:lnTo>
                  <a:pt x="3008113" y="311114"/>
                </a:lnTo>
                <a:close/>
              </a:path>
              <a:path w="3540125" h="443230">
                <a:moveTo>
                  <a:pt x="3519368" y="311114"/>
                </a:moveTo>
                <a:lnTo>
                  <a:pt x="3008113" y="311114"/>
                </a:lnTo>
                <a:lnTo>
                  <a:pt x="3043034" y="304048"/>
                </a:lnTo>
                <a:lnTo>
                  <a:pt x="3071532" y="284786"/>
                </a:lnTo>
                <a:lnTo>
                  <a:pt x="3090737" y="256229"/>
                </a:lnTo>
                <a:lnTo>
                  <a:pt x="3097776" y="221281"/>
                </a:lnTo>
                <a:lnTo>
                  <a:pt x="3090737" y="186431"/>
                </a:lnTo>
                <a:lnTo>
                  <a:pt x="3071532" y="157925"/>
                </a:lnTo>
                <a:lnTo>
                  <a:pt x="3043034" y="138681"/>
                </a:lnTo>
                <a:lnTo>
                  <a:pt x="3008113" y="131618"/>
                </a:lnTo>
                <a:lnTo>
                  <a:pt x="3411078" y="131618"/>
                </a:lnTo>
                <a:lnTo>
                  <a:pt x="3454225" y="181284"/>
                </a:lnTo>
                <a:lnTo>
                  <a:pt x="3479204" y="219301"/>
                </a:lnTo>
                <a:lnTo>
                  <a:pt x="3500248" y="259902"/>
                </a:lnTo>
                <a:lnTo>
                  <a:pt x="3517087" y="302816"/>
                </a:lnTo>
                <a:lnTo>
                  <a:pt x="3519368" y="311114"/>
                </a:lnTo>
                <a:close/>
              </a:path>
              <a:path w="3540125" h="443230">
                <a:moveTo>
                  <a:pt x="2265255" y="305362"/>
                </a:moveTo>
                <a:lnTo>
                  <a:pt x="1958377" y="305362"/>
                </a:lnTo>
                <a:lnTo>
                  <a:pt x="1991044" y="298766"/>
                </a:lnTo>
                <a:lnTo>
                  <a:pt x="2017716" y="280768"/>
                </a:lnTo>
                <a:lnTo>
                  <a:pt x="2035696" y="254046"/>
                </a:lnTo>
                <a:lnTo>
                  <a:pt x="2042289" y="221281"/>
                </a:lnTo>
                <a:lnTo>
                  <a:pt x="2035696" y="188615"/>
                </a:lnTo>
                <a:lnTo>
                  <a:pt x="2017716" y="161943"/>
                </a:lnTo>
                <a:lnTo>
                  <a:pt x="1991044" y="143963"/>
                </a:lnTo>
                <a:lnTo>
                  <a:pt x="1958377" y="137370"/>
                </a:lnTo>
                <a:lnTo>
                  <a:pt x="2265245" y="137370"/>
                </a:lnTo>
                <a:lnTo>
                  <a:pt x="2258762" y="138681"/>
                </a:lnTo>
                <a:lnTo>
                  <a:pt x="2230264" y="157925"/>
                </a:lnTo>
                <a:lnTo>
                  <a:pt x="2211060" y="186431"/>
                </a:lnTo>
                <a:lnTo>
                  <a:pt x="2204021" y="221281"/>
                </a:lnTo>
                <a:lnTo>
                  <a:pt x="2211060" y="256229"/>
                </a:lnTo>
                <a:lnTo>
                  <a:pt x="2230264" y="284786"/>
                </a:lnTo>
                <a:lnTo>
                  <a:pt x="2258762" y="304048"/>
                </a:lnTo>
                <a:lnTo>
                  <a:pt x="2265255" y="305362"/>
                </a:lnTo>
                <a:close/>
              </a:path>
            </a:pathLst>
          </a:custGeom>
          <a:solidFill>
            <a:srgbClr val="0D07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6000" y="2432860"/>
            <a:ext cx="8481060" cy="6102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dirty="0" sz="3600" spc="555" b="1">
                <a:solidFill>
                  <a:srgbClr val="FEFEFE"/>
                </a:solidFill>
                <a:latin typeface="Trebuchet MS"/>
                <a:cs typeface="Trebuchet MS"/>
              </a:rPr>
              <a:t>O </a:t>
            </a:r>
            <a:r>
              <a:rPr dirty="0" sz="3600" spc="25" b="1">
                <a:solidFill>
                  <a:srgbClr val="FEFEFE"/>
                </a:solidFill>
                <a:latin typeface="Trebuchet MS"/>
                <a:cs typeface="Trebuchet MS"/>
              </a:rPr>
              <a:t>Economicamente </a:t>
            </a:r>
            <a:r>
              <a:rPr dirty="0" sz="3600" spc="15" b="1">
                <a:solidFill>
                  <a:srgbClr val="FEFEFE"/>
                </a:solidFill>
                <a:latin typeface="Trebuchet MS"/>
                <a:cs typeface="Trebuchet MS"/>
              </a:rPr>
              <a:t>oferecerá </a:t>
            </a:r>
            <a:r>
              <a:rPr dirty="0" sz="3600" spc="105" b="1">
                <a:solidFill>
                  <a:srgbClr val="FEFEFE"/>
                </a:solidFill>
                <a:latin typeface="Trebuchet MS"/>
                <a:cs typeface="Trebuchet MS"/>
              </a:rPr>
              <a:t>uma </a:t>
            </a:r>
            <a:r>
              <a:rPr dirty="0" sz="3600" spc="11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25" b="1">
                <a:solidFill>
                  <a:srgbClr val="FEFEFE"/>
                </a:solidFill>
                <a:latin typeface="Trebuchet MS"/>
                <a:cs typeface="Trebuchet MS"/>
              </a:rPr>
              <a:t>plataforma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20" b="1">
                <a:solidFill>
                  <a:srgbClr val="FEFEFE"/>
                </a:solidFill>
                <a:latin typeface="Trebuchet MS"/>
                <a:cs typeface="Trebuchet MS"/>
              </a:rPr>
              <a:t>intuitiva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6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45" b="1">
                <a:solidFill>
                  <a:srgbClr val="FEFEFE"/>
                </a:solidFill>
                <a:latin typeface="Trebuchet MS"/>
                <a:cs typeface="Trebuchet MS"/>
              </a:rPr>
              <a:t>acessível,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20" b="1">
                <a:solidFill>
                  <a:srgbClr val="FEFEFE"/>
                </a:solidFill>
                <a:latin typeface="Trebuchet MS"/>
                <a:cs typeface="Trebuchet MS"/>
              </a:rPr>
              <a:t>com </a:t>
            </a:r>
            <a:r>
              <a:rPr dirty="0" sz="3600" spc="-1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20" b="1">
                <a:solidFill>
                  <a:srgbClr val="FEFEFE"/>
                </a:solidFill>
                <a:latin typeface="Trebuchet MS"/>
                <a:cs typeface="Trebuchet MS"/>
              </a:rPr>
              <a:t>recursos</a:t>
            </a:r>
            <a:r>
              <a:rPr dirty="0" sz="3600" spc="2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10" b="1">
                <a:solidFill>
                  <a:srgbClr val="FEFEFE"/>
                </a:solidFill>
                <a:latin typeface="Trebuchet MS"/>
                <a:cs typeface="Trebuchet MS"/>
              </a:rPr>
              <a:t>como</a:t>
            </a:r>
            <a:r>
              <a:rPr dirty="0" sz="3600" spc="2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30" b="1">
                <a:solidFill>
                  <a:srgbClr val="FEFEFE"/>
                </a:solidFill>
                <a:latin typeface="Trebuchet MS"/>
                <a:cs typeface="Trebuchet MS"/>
              </a:rPr>
              <a:t>busca,</a:t>
            </a:r>
            <a:r>
              <a:rPr dirty="0" sz="3600" spc="2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45" b="1">
                <a:solidFill>
                  <a:srgbClr val="FEFEFE"/>
                </a:solidFill>
                <a:latin typeface="Trebuchet MS"/>
                <a:cs typeface="Trebuchet MS"/>
              </a:rPr>
              <a:t>acesso</a:t>
            </a:r>
            <a:r>
              <a:rPr dirty="0" sz="3600" spc="2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305" b="1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dirty="0" sz="3600" spc="2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 b="1">
                <a:solidFill>
                  <a:srgbClr val="FEFEFE"/>
                </a:solidFill>
                <a:latin typeface="Trebuchet MS"/>
                <a:cs typeface="Trebuchet MS"/>
              </a:rPr>
              <a:t>cursos </a:t>
            </a:r>
            <a:r>
              <a:rPr dirty="0" sz="36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6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60" b="1">
                <a:solidFill>
                  <a:srgbClr val="FEFEFE"/>
                </a:solidFill>
                <a:latin typeface="Trebuchet MS"/>
                <a:cs typeface="Trebuchet MS"/>
              </a:rPr>
              <a:t>ferramentas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5" b="1">
                <a:solidFill>
                  <a:srgbClr val="FEFEFE"/>
                </a:solidFill>
                <a:latin typeface="Trebuchet MS"/>
                <a:cs typeface="Trebuchet MS"/>
              </a:rPr>
              <a:t>simulação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EFEFE"/>
                </a:solidFill>
                <a:latin typeface="Trebuchet MS"/>
                <a:cs typeface="Trebuchet MS"/>
              </a:rPr>
              <a:t>de </a:t>
            </a:r>
            <a:r>
              <a:rPr dirty="0" sz="3600" spc="5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60" b="1">
                <a:solidFill>
                  <a:srgbClr val="FEFEFE"/>
                </a:solidFill>
                <a:latin typeface="Trebuchet MS"/>
                <a:cs typeface="Trebuchet MS"/>
              </a:rPr>
              <a:t>economia.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40" b="1">
                <a:solidFill>
                  <a:srgbClr val="FEFEFE"/>
                </a:solidFill>
                <a:latin typeface="Trebuchet MS"/>
                <a:cs typeface="Trebuchet MS"/>
              </a:rPr>
              <a:t>Além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0" b="1">
                <a:solidFill>
                  <a:srgbClr val="FEFEFE"/>
                </a:solidFill>
                <a:latin typeface="Trebuchet MS"/>
                <a:cs typeface="Trebuchet MS"/>
              </a:rPr>
              <a:t>disso,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 b="1">
                <a:solidFill>
                  <a:srgbClr val="FEFEFE"/>
                </a:solidFill>
                <a:latin typeface="Trebuchet MS"/>
                <a:cs typeface="Trebuchet MS"/>
              </a:rPr>
              <a:t>forneceremos </a:t>
            </a:r>
            <a:r>
              <a:rPr dirty="0" sz="3600" b="1">
                <a:solidFill>
                  <a:srgbClr val="FEFEFE"/>
                </a:solidFill>
                <a:latin typeface="Trebuchet MS"/>
                <a:cs typeface="Trebuchet MS"/>
              </a:rPr>
              <a:t> links</a:t>
            </a:r>
            <a:r>
              <a:rPr dirty="0" sz="3600" spc="8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75" b="1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 b="1">
                <a:solidFill>
                  <a:srgbClr val="FEFEFE"/>
                </a:solidFill>
                <a:latin typeface="Trebuchet MS"/>
                <a:cs typeface="Trebuchet MS"/>
              </a:rPr>
              <a:t>cursos</a:t>
            </a:r>
            <a:r>
              <a:rPr dirty="0" sz="3600" spc="8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5" b="1">
                <a:solidFill>
                  <a:srgbClr val="FEFEFE"/>
                </a:solidFill>
                <a:latin typeface="Trebuchet MS"/>
                <a:cs typeface="Trebuchet MS"/>
              </a:rPr>
              <a:t>gratuitos,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75" b="1">
                <a:solidFill>
                  <a:srgbClr val="FEFEFE"/>
                </a:solidFill>
                <a:latin typeface="Trebuchet MS"/>
                <a:cs typeface="Trebuchet MS"/>
              </a:rPr>
              <a:t>facilitando </a:t>
            </a:r>
            <a:r>
              <a:rPr dirty="0" sz="3600" spc="-107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30" b="1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45" b="1">
                <a:solidFill>
                  <a:srgbClr val="FEFEFE"/>
                </a:solidFill>
                <a:latin typeface="Trebuchet MS"/>
                <a:cs typeface="Trebuchet MS"/>
              </a:rPr>
              <a:t>acesso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305" b="1">
                <a:solidFill>
                  <a:srgbClr val="FEFEFE"/>
                </a:solidFill>
                <a:latin typeface="Trebuchet MS"/>
                <a:cs typeface="Trebuchet MS"/>
              </a:rPr>
              <a:t>à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60" b="1">
                <a:solidFill>
                  <a:srgbClr val="FEFEFE"/>
                </a:solidFill>
                <a:latin typeface="Trebuchet MS"/>
                <a:cs typeface="Trebuchet MS"/>
              </a:rPr>
              <a:t>educação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15" b="1">
                <a:solidFill>
                  <a:srgbClr val="FEFEFE"/>
                </a:solidFill>
                <a:latin typeface="Trebuchet MS"/>
                <a:cs typeface="Trebuchet MS"/>
              </a:rPr>
              <a:t>financeira.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50" b="1">
                <a:solidFill>
                  <a:srgbClr val="FEFEFE"/>
                </a:solidFill>
                <a:latin typeface="Trebuchet MS"/>
                <a:cs typeface="Trebuchet MS"/>
              </a:rPr>
              <a:t>As </a:t>
            </a:r>
            <a:r>
              <a:rPr dirty="0" sz="3600" spc="15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60" b="1">
                <a:solidFill>
                  <a:srgbClr val="FEFEFE"/>
                </a:solidFill>
                <a:latin typeface="Trebuchet MS"/>
                <a:cs typeface="Trebuchet MS"/>
              </a:rPr>
              <a:t>ferramentas</a:t>
            </a:r>
            <a:r>
              <a:rPr dirty="0" sz="36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3600" spc="9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5" b="1">
                <a:solidFill>
                  <a:srgbClr val="FEFEFE"/>
                </a:solidFill>
                <a:latin typeface="Trebuchet MS"/>
                <a:cs typeface="Trebuchet MS"/>
              </a:rPr>
              <a:t>simulação</a:t>
            </a:r>
            <a:r>
              <a:rPr dirty="0" sz="3600" spc="1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20" b="1">
                <a:solidFill>
                  <a:srgbClr val="FEFEFE"/>
                </a:solidFill>
                <a:latin typeface="Trebuchet MS"/>
                <a:cs typeface="Trebuchet MS"/>
              </a:rPr>
              <a:t>permitirão </a:t>
            </a:r>
            <a:r>
              <a:rPr dirty="0" sz="3600" spc="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30" b="1">
                <a:solidFill>
                  <a:srgbClr val="FEFEFE"/>
                </a:solidFill>
                <a:latin typeface="Trebuchet MS"/>
                <a:cs typeface="Trebuchet MS"/>
              </a:rPr>
              <a:t>aos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40" b="1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30" b="1">
                <a:solidFill>
                  <a:srgbClr val="FEFEFE"/>
                </a:solidFill>
                <a:latin typeface="Trebuchet MS"/>
                <a:cs typeface="Trebuchet MS"/>
              </a:rPr>
              <a:t>calcular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6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45" b="1">
                <a:solidFill>
                  <a:srgbClr val="FEFEFE"/>
                </a:solidFill>
                <a:latin typeface="Trebuchet MS"/>
                <a:cs typeface="Trebuchet MS"/>
              </a:rPr>
              <a:t>planejar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05" b="1">
                <a:solidFill>
                  <a:srgbClr val="FEFEFE"/>
                </a:solidFill>
                <a:latin typeface="Trebuchet MS"/>
                <a:cs typeface="Trebuchet MS"/>
              </a:rPr>
              <a:t>suas </a:t>
            </a:r>
            <a:r>
              <a:rPr dirty="0" sz="3600" spc="11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25" b="1">
                <a:solidFill>
                  <a:srgbClr val="FEFEFE"/>
                </a:solidFill>
                <a:latin typeface="Trebuchet MS"/>
                <a:cs typeface="Trebuchet MS"/>
              </a:rPr>
              <a:t>economias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EFEFE"/>
                </a:solidFill>
                <a:latin typeface="Trebuchet MS"/>
                <a:cs typeface="Trebuchet MS"/>
              </a:rPr>
              <a:t>mensais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50" b="1">
                <a:solidFill>
                  <a:srgbClr val="FEFEFE"/>
                </a:solidFill>
                <a:latin typeface="Trebuchet MS"/>
                <a:cs typeface="Trebuchet MS"/>
              </a:rPr>
              <a:t>de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05" b="1">
                <a:solidFill>
                  <a:srgbClr val="FEFEFE"/>
                </a:solidFill>
                <a:latin typeface="Trebuchet MS"/>
                <a:cs typeface="Trebuchet MS"/>
              </a:rPr>
              <a:t>forma</a:t>
            </a:r>
            <a:r>
              <a:rPr dirty="0" sz="3600" spc="8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70" b="1">
                <a:solidFill>
                  <a:srgbClr val="FEFEFE"/>
                </a:solidFill>
                <a:latin typeface="Trebuchet MS"/>
                <a:cs typeface="Trebuchet MS"/>
              </a:rPr>
              <a:t>fácil</a:t>
            </a:r>
            <a:r>
              <a:rPr dirty="0" sz="3600" spc="9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65" b="1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3600" spc="-60" b="1">
                <a:solidFill>
                  <a:srgbClr val="FEFEFE"/>
                </a:solidFill>
                <a:latin typeface="Trebuchet MS"/>
                <a:cs typeface="Trebuchet MS"/>
              </a:rPr>
              <a:t> eficaz.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14631" cy="62209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026" y="2968578"/>
            <a:ext cx="12190095" cy="50292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>
              <a:lnSpc>
                <a:spcPts val="5620"/>
              </a:lnSpc>
              <a:spcBef>
                <a:spcPts val="254"/>
              </a:spcBef>
            </a:pPr>
            <a:r>
              <a:rPr dirty="0" sz="4700" spc="65" b="1">
                <a:solidFill>
                  <a:srgbClr val="FEFEFE"/>
                </a:solidFill>
                <a:latin typeface="Trebuchet MS"/>
                <a:cs typeface="Trebuchet MS"/>
              </a:rPr>
              <a:t>Acreditamos </a:t>
            </a:r>
            <a:r>
              <a:rPr dirty="0" sz="4700" spc="35" b="1">
                <a:solidFill>
                  <a:srgbClr val="FEFEFE"/>
                </a:solidFill>
                <a:latin typeface="Trebuchet MS"/>
                <a:cs typeface="Trebuchet MS"/>
              </a:rPr>
              <a:t>que </a:t>
            </a:r>
            <a:r>
              <a:rPr dirty="0" sz="4700" spc="220" b="1">
                <a:solidFill>
                  <a:srgbClr val="FEFEFE"/>
                </a:solidFill>
                <a:latin typeface="Trebuchet MS"/>
                <a:cs typeface="Trebuchet MS"/>
              </a:rPr>
              <a:t>ao </a:t>
            </a:r>
            <a:r>
              <a:rPr dirty="0" sz="4700" spc="50" b="1">
                <a:solidFill>
                  <a:srgbClr val="FEFEFE"/>
                </a:solidFill>
                <a:latin typeface="Trebuchet MS"/>
                <a:cs typeface="Trebuchet MS"/>
              </a:rPr>
              <a:t>educar </a:t>
            </a:r>
            <a:r>
              <a:rPr dirty="0" sz="4700" spc="245" b="1">
                <a:solidFill>
                  <a:srgbClr val="FEFEFE"/>
                </a:solidFill>
                <a:latin typeface="Trebuchet MS"/>
                <a:cs typeface="Trebuchet MS"/>
              </a:rPr>
              <a:t>as 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pessoas 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35" b="1">
                <a:solidFill>
                  <a:srgbClr val="FEFEFE"/>
                </a:solidFill>
                <a:latin typeface="Trebuchet MS"/>
                <a:cs typeface="Trebuchet MS"/>
              </a:rPr>
              <a:t>sobre</a:t>
            </a:r>
            <a:r>
              <a:rPr dirty="0" sz="4700" spc="11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5" b="1">
                <a:solidFill>
                  <a:srgbClr val="FEFEFE"/>
                </a:solidFill>
                <a:latin typeface="Trebuchet MS"/>
                <a:cs typeface="Trebuchet MS"/>
              </a:rPr>
              <a:t>como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60" b="1">
                <a:solidFill>
                  <a:srgbClr val="FEFEFE"/>
                </a:solidFill>
                <a:latin typeface="Trebuchet MS"/>
                <a:cs typeface="Trebuchet MS"/>
              </a:rPr>
              <a:t>gerenciar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20" b="1">
                <a:solidFill>
                  <a:srgbClr val="FEFEFE"/>
                </a:solidFill>
                <a:latin typeface="Trebuchet MS"/>
                <a:cs typeface="Trebuchet MS"/>
              </a:rPr>
              <a:t>melhor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5" b="1">
                <a:solidFill>
                  <a:srgbClr val="FEFEFE"/>
                </a:solidFill>
                <a:latin typeface="Trebuchet MS"/>
                <a:cs typeface="Trebuchet MS"/>
              </a:rPr>
              <a:t>seu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80" b="1">
                <a:solidFill>
                  <a:srgbClr val="FEFEFE"/>
                </a:solidFill>
                <a:latin typeface="Trebuchet MS"/>
                <a:cs typeface="Trebuchet MS"/>
              </a:rPr>
              <a:t>dinheiro, </a:t>
            </a:r>
            <a:r>
              <a:rPr dirty="0" sz="4700" spc="-14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5" b="1">
                <a:solidFill>
                  <a:srgbClr val="FEFEFE"/>
                </a:solidFill>
                <a:latin typeface="Trebuchet MS"/>
                <a:cs typeface="Trebuchet MS"/>
              </a:rPr>
              <a:t>estaremos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5" b="1">
                <a:solidFill>
                  <a:srgbClr val="FEFEFE"/>
                </a:solidFill>
                <a:latin typeface="Trebuchet MS"/>
                <a:cs typeface="Trebuchet MS"/>
              </a:rPr>
              <a:t>contribuindo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235" b="1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40" b="1">
                <a:solidFill>
                  <a:srgbClr val="FEFEFE"/>
                </a:solidFill>
                <a:latin typeface="Trebuchet MS"/>
                <a:cs typeface="Trebuchet MS"/>
              </a:rPr>
              <a:t>uma </a:t>
            </a:r>
            <a:r>
              <a:rPr dirty="0" sz="4700" spc="14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65" b="1">
                <a:solidFill>
                  <a:srgbClr val="FEFEFE"/>
                </a:solidFill>
                <a:latin typeface="Trebuchet MS"/>
                <a:cs typeface="Trebuchet MS"/>
              </a:rPr>
              <a:t>sociedade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mais</a:t>
            </a:r>
            <a:r>
              <a:rPr dirty="0" sz="4700" spc="1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0" b="1">
                <a:solidFill>
                  <a:srgbClr val="FEFEFE"/>
                </a:solidFill>
                <a:latin typeface="Trebuchet MS"/>
                <a:cs typeface="Trebuchet MS"/>
              </a:rPr>
              <a:t>financeiramente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25" b="1">
                <a:solidFill>
                  <a:srgbClr val="FEFEFE"/>
                </a:solidFill>
                <a:latin typeface="Trebuchet MS"/>
                <a:cs typeface="Trebuchet MS"/>
              </a:rPr>
              <a:t>saudável </a:t>
            </a:r>
            <a:r>
              <a:rPr dirty="0" sz="4700" spc="-14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8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105" b="1">
                <a:solidFill>
                  <a:srgbClr val="FEFEFE"/>
                </a:solidFill>
                <a:latin typeface="Trebuchet MS"/>
                <a:cs typeface="Trebuchet MS"/>
              </a:rPr>
              <a:t>resiliente,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50" b="1">
                <a:solidFill>
                  <a:srgbClr val="FEFEFE"/>
                </a:solidFill>
                <a:latin typeface="Trebuchet MS"/>
                <a:cs typeface="Trebuchet MS"/>
              </a:rPr>
              <a:t>onde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65" b="1">
                <a:solidFill>
                  <a:srgbClr val="FEFEFE"/>
                </a:solidFill>
                <a:latin typeface="Trebuchet MS"/>
                <a:cs typeface="Trebuchet MS"/>
              </a:rPr>
              <a:t>os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5" b="1">
                <a:solidFill>
                  <a:srgbClr val="FEFEFE"/>
                </a:solidFill>
                <a:latin typeface="Trebuchet MS"/>
                <a:cs typeface="Trebuchet MS"/>
              </a:rPr>
              <a:t>indivíduos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85" b="1">
                <a:solidFill>
                  <a:srgbClr val="FEFEFE"/>
                </a:solidFill>
                <a:latin typeface="Trebuchet MS"/>
                <a:cs typeface="Trebuchet MS"/>
              </a:rPr>
              <a:t>estão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mais </a:t>
            </a:r>
            <a:r>
              <a:rPr dirty="0" sz="4700" spc="-14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55" b="1">
                <a:solidFill>
                  <a:srgbClr val="FEFEFE"/>
                </a:solidFill>
                <a:latin typeface="Trebuchet MS"/>
                <a:cs typeface="Trebuchet MS"/>
              </a:rPr>
              <a:t>bem</a:t>
            </a:r>
            <a:r>
              <a:rPr dirty="0" sz="4700" spc="11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35" b="1">
                <a:solidFill>
                  <a:srgbClr val="FEFEFE"/>
                </a:solidFill>
                <a:latin typeface="Trebuchet MS"/>
                <a:cs typeface="Trebuchet MS"/>
              </a:rPr>
              <a:t>preparados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235" b="1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25" b="1">
                <a:solidFill>
                  <a:srgbClr val="FEFEFE"/>
                </a:solidFill>
                <a:latin typeface="Trebuchet MS"/>
                <a:cs typeface="Trebuchet MS"/>
              </a:rPr>
              <a:t>construir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5" b="1">
                <a:solidFill>
                  <a:srgbClr val="FEFEFE"/>
                </a:solidFill>
                <a:latin typeface="Trebuchet MS"/>
                <a:cs typeface="Trebuchet MS"/>
              </a:rPr>
              <a:t>um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0" b="1">
                <a:solidFill>
                  <a:srgbClr val="FEFEFE"/>
                </a:solidFill>
                <a:latin typeface="Trebuchet MS"/>
                <a:cs typeface="Trebuchet MS"/>
              </a:rPr>
              <a:t>futuro </a:t>
            </a:r>
            <a:r>
              <a:rPr dirty="0" sz="4700" spc="-140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0" b="1">
                <a:solidFill>
                  <a:srgbClr val="FEFEFE"/>
                </a:solidFill>
                <a:latin typeface="Trebuchet MS"/>
                <a:cs typeface="Trebuchet MS"/>
              </a:rPr>
              <a:t>financeiro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45" b="1">
                <a:solidFill>
                  <a:srgbClr val="FEFEFE"/>
                </a:solidFill>
                <a:latin typeface="Trebuchet MS"/>
                <a:cs typeface="Trebuchet MS"/>
              </a:rPr>
              <a:t>sólido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235" b="1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5" b="1">
                <a:solidFill>
                  <a:srgbClr val="FEFEFE"/>
                </a:solidFill>
                <a:latin typeface="Trebuchet MS"/>
                <a:cs typeface="Trebuchet MS"/>
              </a:rPr>
              <a:t>si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-85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700" spc="120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40" b="1">
                <a:solidFill>
                  <a:srgbClr val="FEFEFE"/>
                </a:solidFill>
                <a:latin typeface="Trebuchet MS"/>
                <a:cs typeface="Trebuchet MS"/>
              </a:rPr>
              <a:t>suas</a:t>
            </a:r>
            <a:r>
              <a:rPr dirty="0" sz="4700" spc="114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700" spc="15" b="1">
                <a:solidFill>
                  <a:srgbClr val="FEFEFE"/>
                </a:solidFill>
                <a:latin typeface="Trebuchet MS"/>
                <a:cs typeface="Trebuchet MS"/>
              </a:rPr>
              <a:t>famílias.</a:t>
            </a:r>
            <a:endParaRPr sz="47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9621" y="2911947"/>
              <a:ext cx="4718378" cy="73723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794223" cy="6379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3845" y="2198703"/>
            <a:ext cx="13476605" cy="734250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algn="just" marL="12700" marR="5080">
              <a:lnSpc>
                <a:spcPts val="5700"/>
              </a:lnSpc>
              <a:spcBef>
                <a:spcPts val="800"/>
              </a:spcBef>
            </a:pPr>
            <a:r>
              <a:rPr dirty="0" sz="5250" spc="5">
                <a:solidFill>
                  <a:srgbClr val="0D073F"/>
                </a:solidFill>
                <a:latin typeface="Trebuchet MS"/>
                <a:cs typeface="Trebuchet MS"/>
              </a:rPr>
              <a:t>Login:</a:t>
            </a:r>
            <a:r>
              <a:rPr dirty="0" sz="5250" spc="1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5250" spc="-75">
                <a:solidFill>
                  <a:srgbClr val="FEFEFE"/>
                </a:solidFill>
                <a:latin typeface="Trebuchet MS"/>
                <a:cs typeface="Trebuchet MS"/>
              </a:rPr>
              <a:t>Permitir</a:t>
            </a:r>
            <a:r>
              <a:rPr dirty="0" sz="5250" spc="-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20">
                <a:solidFill>
                  <a:srgbClr val="FEFEFE"/>
                </a:solidFill>
                <a:latin typeface="Trebuchet MS"/>
                <a:cs typeface="Trebuchet MS"/>
              </a:rPr>
              <a:t>que</a:t>
            </a:r>
            <a:r>
              <a:rPr dirty="0" sz="5250" spc="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30">
                <a:solidFill>
                  <a:srgbClr val="FEFEFE"/>
                </a:solidFill>
                <a:latin typeface="Trebuchet MS"/>
                <a:cs typeface="Trebuchet MS"/>
              </a:rPr>
              <a:t>os</a:t>
            </a:r>
            <a:r>
              <a:rPr dirty="0" sz="5250" spc="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20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5250" spc="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60">
                <a:solidFill>
                  <a:srgbClr val="FEFEFE"/>
                </a:solidFill>
                <a:latin typeface="Trebuchet MS"/>
                <a:cs typeface="Trebuchet MS"/>
              </a:rPr>
              <a:t>se </a:t>
            </a:r>
            <a:r>
              <a:rPr dirty="0" sz="5250" spc="-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25">
                <a:solidFill>
                  <a:srgbClr val="FEFEFE"/>
                </a:solidFill>
                <a:latin typeface="Trebuchet MS"/>
                <a:cs typeface="Trebuchet MS"/>
              </a:rPr>
              <a:t>autentiquem</a:t>
            </a:r>
            <a:r>
              <a:rPr dirty="0" sz="525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40">
                <a:solidFill>
                  <a:srgbClr val="FEFEFE"/>
                </a:solidFill>
                <a:latin typeface="Trebuchet MS"/>
                <a:cs typeface="Trebuchet MS"/>
              </a:rPr>
              <a:t>no</a:t>
            </a:r>
            <a:r>
              <a:rPr dirty="0" sz="525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305">
                <a:solidFill>
                  <a:srgbClr val="FEFEFE"/>
                </a:solidFill>
                <a:latin typeface="Trebuchet MS"/>
                <a:cs typeface="Trebuchet MS"/>
              </a:rPr>
              <a:t>site.</a:t>
            </a:r>
            <a:endParaRPr sz="5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00">
              <a:latin typeface="Trebuchet MS"/>
              <a:cs typeface="Trebuchet MS"/>
            </a:endParaRPr>
          </a:p>
          <a:p>
            <a:pPr algn="just" marL="12700" marR="5080">
              <a:lnSpc>
                <a:spcPts val="5700"/>
              </a:lnSpc>
            </a:pPr>
            <a:r>
              <a:rPr dirty="0" sz="5250" spc="120">
                <a:solidFill>
                  <a:srgbClr val="0D073F"/>
                </a:solidFill>
                <a:latin typeface="Trebuchet MS"/>
                <a:cs typeface="Trebuchet MS"/>
              </a:rPr>
              <a:t>Lista </a:t>
            </a:r>
            <a:r>
              <a:rPr dirty="0" sz="5250" spc="30">
                <a:solidFill>
                  <a:srgbClr val="0D073F"/>
                </a:solidFill>
                <a:latin typeface="Trebuchet MS"/>
                <a:cs typeface="Trebuchet MS"/>
              </a:rPr>
              <a:t>de </a:t>
            </a:r>
            <a:r>
              <a:rPr dirty="0" sz="5250" spc="-65">
                <a:solidFill>
                  <a:srgbClr val="0D073F"/>
                </a:solidFill>
                <a:latin typeface="Trebuchet MS"/>
                <a:cs typeface="Trebuchet MS"/>
              </a:rPr>
              <a:t>Favoritos: </a:t>
            </a:r>
            <a:r>
              <a:rPr dirty="0" sz="5250" spc="-15">
                <a:solidFill>
                  <a:srgbClr val="FEFEFE"/>
                </a:solidFill>
                <a:latin typeface="Trebuchet MS"/>
                <a:cs typeface="Trebuchet MS"/>
              </a:rPr>
              <a:t>Possibilitar </a:t>
            </a:r>
            <a:r>
              <a:rPr dirty="0" sz="5250" spc="130">
                <a:solidFill>
                  <a:srgbClr val="FEFEFE"/>
                </a:solidFill>
                <a:latin typeface="Trebuchet MS"/>
                <a:cs typeface="Trebuchet MS"/>
              </a:rPr>
              <a:t>aos </a:t>
            </a:r>
            <a:r>
              <a:rPr dirty="0" sz="5250" spc="20">
                <a:solidFill>
                  <a:srgbClr val="FEFEFE"/>
                </a:solidFill>
                <a:latin typeface="Trebuchet MS"/>
                <a:cs typeface="Trebuchet MS"/>
              </a:rPr>
              <a:t>usuários </a:t>
            </a:r>
            <a:r>
              <a:rPr dirty="0" sz="5250" spc="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35">
                <a:solidFill>
                  <a:srgbClr val="FEFEFE"/>
                </a:solidFill>
                <a:latin typeface="Trebuchet MS"/>
                <a:cs typeface="Trebuchet MS"/>
              </a:rPr>
              <a:t>adicionar </a:t>
            </a:r>
            <a:r>
              <a:rPr dirty="0" sz="5250" spc="-130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5250" spc="-50">
                <a:solidFill>
                  <a:srgbClr val="FEFEFE"/>
                </a:solidFill>
                <a:latin typeface="Trebuchet MS"/>
                <a:cs typeface="Trebuchet MS"/>
              </a:rPr>
              <a:t>remover </a:t>
            </a:r>
            <a:r>
              <a:rPr dirty="0" sz="5250" spc="-90">
                <a:solidFill>
                  <a:srgbClr val="FEFEFE"/>
                </a:solidFill>
                <a:latin typeface="Trebuchet MS"/>
                <a:cs typeface="Trebuchet MS"/>
              </a:rPr>
              <a:t>itens </a:t>
            </a:r>
            <a:r>
              <a:rPr dirty="0" sz="5250" spc="30">
                <a:solidFill>
                  <a:srgbClr val="FEFEFE"/>
                </a:solidFill>
                <a:latin typeface="Trebuchet MS"/>
                <a:cs typeface="Trebuchet MS"/>
              </a:rPr>
              <a:t>de </a:t>
            </a:r>
            <a:r>
              <a:rPr dirty="0" sz="5250" spc="100">
                <a:solidFill>
                  <a:srgbClr val="FEFEFE"/>
                </a:solidFill>
                <a:latin typeface="Trebuchet MS"/>
                <a:cs typeface="Trebuchet MS"/>
              </a:rPr>
              <a:t>uma </a:t>
            </a:r>
            <a:r>
              <a:rPr dirty="0" sz="5250" spc="-45">
                <a:solidFill>
                  <a:srgbClr val="FEFEFE"/>
                </a:solidFill>
                <a:latin typeface="Trebuchet MS"/>
                <a:cs typeface="Trebuchet MS"/>
              </a:rPr>
              <a:t>lista </a:t>
            </a:r>
            <a:r>
              <a:rPr dirty="0" sz="5250" spc="30">
                <a:solidFill>
                  <a:srgbClr val="FEFEFE"/>
                </a:solidFill>
                <a:latin typeface="Trebuchet MS"/>
                <a:cs typeface="Trebuchet MS"/>
              </a:rPr>
              <a:t>de </a:t>
            </a:r>
            <a:r>
              <a:rPr dirty="0" sz="5250" spc="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95">
                <a:solidFill>
                  <a:srgbClr val="FEFEFE"/>
                </a:solidFill>
                <a:latin typeface="Trebuchet MS"/>
                <a:cs typeface="Trebuchet MS"/>
              </a:rPr>
              <a:t>favoritos.</a:t>
            </a:r>
            <a:endParaRPr sz="5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00">
              <a:latin typeface="Trebuchet MS"/>
              <a:cs typeface="Trebuchet MS"/>
            </a:endParaRPr>
          </a:p>
          <a:p>
            <a:pPr algn="just" marL="12700" marR="5080">
              <a:lnSpc>
                <a:spcPts val="5700"/>
              </a:lnSpc>
            </a:pPr>
            <a:r>
              <a:rPr dirty="0" sz="5250" spc="55">
                <a:solidFill>
                  <a:srgbClr val="0D073F"/>
                </a:solidFill>
                <a:latin typeface="Trebuchet MS"/>
                <a:cs typeface="Trebuchet MS"/>
              </a:rPr>
              <a:t>Registro </a:t>
            </a:r>
            <a:r>
              <a:rPr dirty="0" sz="5250" spc="30">
                <a:solidFill>
                  <a:srgbClr val="0D073F"/>
                </a:solidFill>
                <a:latin typeface="Trebuchet MS"/>
                <a:cs typeface="Trebuchet MS"/>
              </a:rPr>
              <a:t>de </a:t>
            </a:r>
            <a:r>
              <a:rPr dirty="0" sz="5250" spc="-40">
                <a:solidFill>
                  <a:srgbClr val="0D073F"/>
                </a:solidFill>
                <a:latin typeface="Trebuchet MS"/>
                <a:cs typeface="Trebuchet MS"/>
              </a:rPr>
              <a:t>Valores:</a:t>
            </a:r>
            <a:r>
              <a:rPr dirty="0" sz="5250" spc="-3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5250" spc="-75">
                <a:solidFill>
                  <a:srgbClr val="FEFEFE"/>
                </a:solidFill>
                <a:latin typeface="Trebuchet MS"/>
                <a:cs typeface="Trebuchet MS"/>
              </a:rPr>
              <a:t>Permitir</a:t>
            </a:r>
            <a:r>
              <a:rPr dirty="0" sz="5250" spc="-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130">
                <a:solidFill>
                  <a:srgbClr val="FEFEFE"/>
                </a:solidFill>
                <a:latin typeface="Trebuchet MS"/>
                <a:cs typeface="Trebuchet MS"/>
              </a:rPr>
              <a:t>aos </a:t>
            </a:r>
            <a:r>
              <a:rPr dirty="0" sz="5250" spc="20">
                <a:solidFill>
                  <a:srgbClr val="FEFEFE"/>
                </a:solidFill>
                <a:latin typeface="Trebuchet MS"/>
                <a:cs typeface="Trebuchet MS"/>
              </a:rPr>
              <a:t>usuários </a:t>
            </a:r>
            <a:r>
              <a:rPr dirty="0" sz="5250" spc="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80">
                <a:solidFill>
                  <a:srgbClr val="FEFEFE"/>
                </a:solidFill>
                <a:latin typeface="Trebuchet MS"/>
                <a:cs typeface="Trebuchet MS"/>
              </a:rPr>
              <a:t>inserir</a:t>
            </a:r>
            <a:r>
              <a:rPr dirty="0" sz="5250" spc="-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130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5250" spc="-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30">
                <a:solidFill>
                  <a:srgbClr val="FEFEFE"/>
                </a:solidFill>
                <a:latin typeface="Trebuchet MS"/>
                <a:cs typeface="Trebuchet MS"/>
              </a:rPr>
              <a:t>atualizar</a:t>
            </a:r>
            <a:r>
              <a:rPr dirty="0" sz="5250" spc="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>
                <a:solidFill>
                  <a:srgbClr val="FEFEFE"/>
                </a:solidFill>
                <a:latin typeface="Trebuchet MS"/>
                <a:cs typeface="Trebuchet MS"/>
              </a:rPr>
              <a:t>valores</a:t>
            </a:r>
            <a:r>
              <a:rPr dirty="0" sz="5250" spc="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33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dirty="0" sz="5250" spc="3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70">
                <a:solidFill>
                  <a:srgbClr val="FEFEFE"/>
                </a:solidFill>
                <a:latin typeface="Trebuchet MS"/>
                <a:cs typeface="Trebuchet MS"/>
              </a:rPr>
              <a:t>serem </a:t>
            </a:r>
            <a:r>
              <a:rPr dirty="0" sz="5250" spc="-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5250" spc="-75">
                <a:solidFill>
                  <a:srgbClr val="FEFEFE"/>
                </a:solidFill>
                <a:latin typeface="Trebuchet MS"/>
                <a:cs typeface="Trebuchet MS"/>
              </a:rPr>
              <a:t>economizados.</a:t>
            </a:r>
            <a:endParaRPr sz="52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992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293" y="2325049"/>
            <a:ext cx="13897610" cy="69805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53745">
              <a:lnSpc>
                <a:spcPct val="100299"/>
              </a:lnSpc>
              <a:spcBef>
                <a:spcPts val="105"/>
              </a:spcBef>
            </a:pPr>
            <a:r>
              <a:rPr dirty="0" sz="4550" spc="65">
                <a:solidFill>
                  <a:srgbClr val="0D073F"/>
                </a:solidFill>
                <a:latin typeface="Trebuchet MS"/>
                <a:cs typeface="Trebuchet MS"/>
              </a:rPr>
              <a:t>Simulação </a:t>
            </a:r>
            <a:r>
              <a:rPr dirty="0" sz="4550" spc="30">
                <a:solidFill>
                  <a:srgbClr val="0D073F"/>
                </a:solidFill>
                <a:latin typeface="Trebuchet MS"/>
                <a:cs typeface="Trebuchet MS"/>
              </a:rPr>
              <a:t>de</a:t>
            </a:r>
            <a:r>
              <a:rPr dirty="0" sz="4550" spc="7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25">
                <a:solidFill>
                  <a:srgbClr val="0D073F"/>
                </a:solidFill>
                <a:latin typeface="Trebuchet MS"/>
                <a:cs typeface="Trebuchet MS"/>
              </a:rPr>
              <a:t>Economia:</a:t>
            </a:r>
            <a:r>
              <a:rPr dirty="0" sz="4550" spc="7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55">
                <a:solidFill>
                  <a:srgbClr val="FEFEFE"/>
                </a:solidFill>
                <a:latin typeface="Trebuchet MS"/>
                <a:cs typeface="Trebuchet MS"/>
              </a:rPr>
              <a:t>Calcular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05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0">
                <a:solidFill>
                  <a:srgbClr val="FEFEFE"/>
                </a:solidFill>
                <a:latin typeface="Trebuchet MS"/>
                <a:cs typeface="Trebuchet MS"/>
              </a:rPr>
              <a:t>mostrar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20">
                <a:solidFill>
                  <a:srgbClr val="FEFEFE"/>
                </a:solidFill>
                <a:latin typeface="Trebuchet MS"/>
                <a:cs typeface="Trebuchet MS"/>
              </a:rPr>
              <a:t>aos </a:t>
            </a:r>
            <a:r>
              <a:rPr dirty="0" sz="4550" spc="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25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quanto </a:t>
            </a:r>
            <a:r>
              <a:rPr dirty="0" sz="4550" spc="-95">
                <a:solidFill>
                  <a:srgbClr val="FEFEFE"/>
                </a:solidFill>
                <a:latin typeface="Trebuchet MS"/>
                <a:cs typeface="Trebuchet MS"/>
              </a:rPr>
              <a:t>eles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55">
                <a:solidFill>
                  <a:srgbClr val="FEFEFE"/>
                </a:solidFill>
                <a:latin typeface="Trebuchet MS"/>
                <a:cs typeface="Trebuchet MS"/>
              </a:rPr>
              <a:t>podem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0">
                <a:solidFill>
                  <a:srgbClr val="FEFEFE"/>
                </a:solidFill>
                <a:latin typeface="Trebuchet MS"/>
                <a:cs typeface="Trebuchet MS"/>
              </a:rPr>
              <a:t>economizar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45">
                <a:solidFill>
                  <a:srgbClr val="FEFEFE"/>
                </a:solidFill>
                <a:latin typeface="Trebuchet MS"/>
                <a:cs typeface="Trebuchet MS"/>
              </a:rPr>
              <a:t>com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90">
                <a:solidFill>
                  <a:srgbClr val="FEFEFE"/>
                </a:solidFill>
                <a:latin typeface="Trebuchet MS"/>
                <a:cs typeface="Trebuchet MS"/>
              </a:rPr>
              <a:t>base </a:t>
            </a:r>
            <a:r>
              <a:rPr dirty="0" sz="4550" spc="-13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35">
                <a:solidFill>
                  <a:srgbClr val="FEFEFE"/>
                </a:solidFill>
                <a:latin typeface="Trebuchet MS"/>
                <a:cs typeface="Trebuchet MS"/>
              </a:rPr>
              <a:t>nos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5">
                <a:solidFill>
                  <a:srgbClr val="FEFEFE"/>
                </a:solidFill>
                <a:latin typeface="Trebuchet MS"/>
                <a:cs typeface="Trebuchet MS"/>
              </a:rPr>
              <a:t>valores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05">
                <a:solidFill>
                  <a:srgbClr val="FEFEFE"/>
                </a:solidFill>
                <a:latin typeface="Trebuchet MS"/>
                <a:cs typeface="Trebuchet MS"/>
              </a:rPr>
              <a:t>inseridos.</a:t>
            </a:r>
            <a:endParaRPr sz="4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00299"/>
              </a:lnSpc>
              <a:spcBef>
                <a:spcPts val="5"/>
              </a:spcBef>
            </a:pPr>
            <a:r>
              <a:rPr dirty="0" sz="4550" spc="20">
                <a:solidFill>
                  <a:srgbClr val="0D073F"/>
                </a:solidFill>
                <a:latin typeface="Trebuchet MS"/>
                <a:cs typeface="Trebuchet MS"/>
              </a:rPr>
              <a:t>Autenticação</a:t>
            </a:r>
            <a:r>
              <a:rPr dirty="0" sz="4550" spc="7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45">
                <a:solidFill>
                  <a:srgbClr val="0D073F"/>
                </a:solidFill>
                <a:latin typeface="Trebuchet MS"/>
                <a:cs typeface="Trebuchet MS"/>
              </a:rPr>
              <a:t>com</a:t>
            </a:r>
            <a:r>
              <a:rPr dirty="0" sz="4550" spc="7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35">
                <a:solidFill>
                  <a:srgbClr val="0D073F"/>
                </a:solidFill>
                <a:latin typeface="Trebuchet MS"/>
                <a:cs typeface="Trebuchet MS"/>
              </a:rPr>
              <a:t>Google:</a:t>
            </a:r>
            <a:r>
              <a:rPr dirty="0" sz="4550" spc="8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35">
                <a:solidFill>
                  <a:srgbClr val="FEFEFE"/>
                </a:solidFill>
                <a:latin typeface="Trebuchet MS"/>
                <a:cs typeface="Trebuchet MS"/>
              </a:rPr>
              <a:t>Oferecer</a:t>
            </a:r>
            <a:r>
              <a:rPr dirty="0" sz="4550" spc="7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>
                <a:solidFill>
                  <a:srgbClr val="FEFEFE"/>
                </a:solidFill>
                <a:latin typeface="Trebuchet MS"/>
                <a:cs typeface="Trebuchet MS"/>
              </a:rPr>
              <a:t>autenticação</a:t>
            </a:r>
            <a:r>
              <a:rPr dirty="0" sz="4550" spc="8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via </a:t>
            </a:r>
            <a:r>
              <a:rPr dirty="0" sz="4550" spc="-13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00">
                <a:solidFill>
                  <a:srgbClr val="FEFEFE"/>
                </a:solidFill>
                <a:latin typeface="Trebuchet MS"/>
                <a:cs typeface="Trebuchet MS"/>
              </a:rPr>
              <a:t>Google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75">
                <a:solidFill>
                  <a:srgbClr val="FEFEFE"/>
                </a:solidFill>
                <a:latin typeface="Trebuchet MS"/>
                <a:cs typeface="Trebuchet MS"/>
              </a:rPr>
              <a:t>para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25">
                <a:solidFill>
                  <a:srgbClr val="FEFEFE"/>
                </a:solidFill>
                <a:latin typeface="Trebuchet MS"/>
                <a:cs typeface="Trebuchet MS"/>
              </a:rPr>
              <a:t>conformidade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45">
                <a:solidFill>
                  <a:srgbClr val="FEFEFE"/>
                </a:solidFill>
                <a:latin typeface="Trebuchet MS"/>
                <a:cs typeface="Trebuchet MS"/>
              </a:rPr>
              <a:t>com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290">
                <a:solidFill>
                  <a:srgbClr val="FEFEFE"/>
                </a:solidFill>
                <a:latin typeface="Trebuchet MS"/>
                <a:cs typeface="Trebuchet MS"/>
              </a:rPr>
              <a:t>a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65">
                <a:solidFill>
                  <a:srgbClr val="FEFEFE"/>
                </a:solidFill>
                <a:latin typeface="Trebuchet MS"/>
                <a:cs typeface="Trebuchet MS"/>
              </a:rPr>
              <a:t>LGPD.</a:t>
            </a:r>
            <a:endParaRPr sz="4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>
              <a:latin typeface="Trebuchet MS"/>
              <a:cs typeface="Trebuchet MS"/>
            </a:endParaRPr>
          </a:p>
          <a:p>
            <a:pPr marL="12700" marR="457200">
              <a:lnSpc>
                <a:spcPct val="100299"/>
              </a:lnSpc>
            </a:pPr>
            <a:r>
              <a:rPr dirty="0" sz="4550" spc="130">
                <a:solidFill>
                  <a:srgbClr val="0D073F"/>
                </a:solidFill>
                <a:latin typeface="Trebuchet MS"/>
                <a:cs typeface="Trebuchet MS"/>
              </a:rPr>
              <a:t>Dicas</a:t>
            </a:r>
            <a:r>
              <a:rPr dirty="0" sz="4550" spc="7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30">
                <a:solidFill>
                  <a:srgbClr val="0D073F"/>
                </a:solidFill>
                <a:latin typeface="Trebuchet MS"/>
                <a:cs typeface="Trebuchet MS"/>
              </a:rPr>
              <a:t>de</a:t>
            </a:r>
            <a:r>
              <a:rPr dirty="0" sz="4550" spc="7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80">
                <a:solidFill>
                  <a:srgbClr val="0D073F"/>
                </a:solidFill>
                <a:latin typeface="Trebuchet MS"/>
                <a:cs typeface="Trebuchet MS"/>
              </a:rPr>
              <a:t>Economia</a:t>
            </a:r>
            <a:r>
              <a:rPr dirty="0" sz="4550" spc="7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105">
                <a:solidFill>
                  <a:srgbClr val="0D073F"/>
                </a:solidFill>
                <a:latin typeface="Trebuchet MS"/>
                <a:cs typeface="Trebuchet MS"/>
              </a:rPr>
              <a:t>e</a:t>
            </a:r>
            <a:r>
              <a:rPr dirty="0" sz="4550" spc="70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100">
                <a:solidFill>
                  <a:srgbClr val="0D073F"/>
                </a:solidFill>
                <a:latin typeface="Trebuchet MS"/>
                <a:cs typeface="Trebuchet MS"/>
              </a:rPr>
              <a:t>Investimento:</a:t>
            </a:r>
            <a:r>
              <a:rPr dirty="0" sz="4550" spc="75">
                <a:solidFill>
                  <a:srgbClr val="0D073F"/>
                </a:solidFill>
                <a:latin typeface="Trebuchet MS"/>
                <a:cs typeface="Trebuchet MS"/>
              </a:rPr>
              <a:t> </a:t>
            </a:r>
            <a:r>
              <a:rPr dirty="0" sz="4550" spc="-15">
                <a:solidFill>
                  <a:srgbClr val="FEFEFE"/>
                </a:solidFill>
                <a:latin typeface="Trebuchet MS"/>
                <a:cs typeface="Trebuchet MS"/>
              </a:rPr>
              <a:t>Fornecer</a:t>
            </a:r>
            <a:r>
              <a:rPr dirty="0" sz="455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20">
                <a:solidFill>
                  <a:srgbClr val="FEFEFE"/>
                </a:solidFill>
                <a:latin typeface="Trebuchet MS"/>
                <a:cs typeface="Trebuchet MS"/>
              </a:rPr>
              <a:t>aos </a:t>
            </a:r>
            <a:r>
              <a:rPr dirty="0" sz="4550" spc="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25">
                <a:solidFill>
                  <a:srgbClr val="FEFEFE"/>
                </a:solidFill>
                <a:latin typeface="Trebuchet MS"/>
                <a:cs typeface="Trebuchet MS"/>
              </a:rPr>
              <a:t>usuários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>
                <a:solidFill>
                  <a:srgbClr val="FEFEFE"/>
                </a:solidFill>
                <a:latin typeface="Trebuchet MS"/>
                <a:cs typeface="Trebuchet MS"/>
              </a:rPr>
              <a:t>informações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05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20">
                <a:solidFill>
                  <a:srgbClr val="FEFEFE"/>
                </a:solidFill>
                <a:latin typeface="Trebuchet MS"/>
                <a:cs typeface="Trebuchet MS"/>
              </a:rPr>
              <a:t>sugestões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15">
                <a:solidFill>
                  <a:srgbClr val="FEFEFE"/>
                </a:solidFill>
                <a:latin typeface="Trebuchet MS"/>
                <a:cs typeface="Trebuchet MS"/>
              </a:rPr>
              <a:t>sobre</a:t>
            </a:r>
            <a:r>
              <a:rPr dirty="0" sz="4550" spc="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>
                <a:solidFill>
                  <a:srgbClr val="FEFEFE"/>
                </a:solidFill>
                <a:latin typeface="Trebuchet MS"/>
                <a:cs typeface="Trebuchet MS"/>
              </a:rPr>
              <a:t>economia</a:t>
            </a:r>
            <a:r>
              <a:rPr dirty="0" sz="4550" spc="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05">
                <a:solidFill>
                  <a:srgbClr val="FEFEFE"/>
                </a:solidFill>
                <a:latin typeface="Trebuchet MS"/>
                <a:cs typeface="Trebuchet MS"/>
              </a:rPr>
              <a:t>e </a:t>
            </a:r>
            <a:r>
              <a:rPr dirty="0" sz="4550" spc="-13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4550" spc="-120">
                <a:solidFill>
                  <a:srgbClr val="FEFEFE"/>
                </a:solidFill>
                <a:latin typeface="Trebuchet MS"/>
                <a:cs typeface="Trebuchet MS"/>
              </a:rPr>
              <a:t>investimento.</a:t>
            </a:r>
            <a:endParaRPr sz="455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4992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 Jessica</dc:creator>
  <cp:keywords>DAF9STgHa4A,BAFhKjeoL9M</cp:keywords>
  <dc:title>Roxo Rosa Gradientes Simples Tecnologia 5G Tecnologia Apresentação</dc:title>
  <dcterms:created xsi:type="dcterms:W3CDTF">2024-04-21T17:54:11Z</dcterms:created>
  <dcterms:modified xsi:type="dcterms:W3CDTF">2024-04-21T17:54:11Z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2024-04-21T00:00:00Z</vt:filetime>
  </property>
</Properties>
</file>